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0" r:id="rId3"/>
    <p:sldId id="257" r:id="rId4"/>
    <p:sldId id="271" r:id="rId5"/>
    <p:sldId id="272" r:id="rId6"/>
    <p:sldId id="273" r:id="rId7"/>
    <p:sldId id="274" r:id="rId8"/>
    <p:sldId id="275" r:id="rId9"/>
    <p:sldId id="278" r:id="rId10"/>
    <p:sldId id="276" r:id="rId11"/>
    <p:sldId id="277" r:id="rId12"/>
    <p:sldId id="280" r:id="rId13"/>
    <p:sldId id="262" r:id="rId14"/>
    <p:sldId id="279" r:id="rId1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6EF27E-4EF9-E14F-9734-15B27DA72344}" v="1" dt="2022-10-11T13:21:39.286"/>
    <p1510:client id="{4AD4C75E-A890-478F-BE44-DD89E745D731}" v="37" dt="2022-10-11T07:11:02.782"/>
    <p1510:client id="{6FBC2429-037C-4F2B-B5A2-94B3D53F99FC}" v="436" dt="2022-10-11T15:22:33.421"/>
    <p1510:client id="{B3A529AB-0417-4DE1-A3FB-8C1EE5005926}" v="47" dt="2022-10-12T12:21:05.331"/>
    <p1510:client id="{DE08D014-AF46-478C-B81D-D91B98592BE5}" v="58" dt="2022-10-11T18:55:58.230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39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ktor Gieci" userId="290bbafbae2af8f8" providerId="Windows Live" clId="Web-{FFDB3497-BF16-4362-98E0-B47F8EABDC95}"/>
    <pc:docChg chg="addSld modSld sldOrd modMainMaster">
      <pc:chgData name="Viktor Gieci" userId="290bbafbae2af8f8" providerId="Windows Live" clId="Web-{FFDB3497-BF16-4362-98E0-B47F8EABDC95}" dt="2022-10-08T19:50:39.456" v="838" actId="20577"/>
      <pc:docMkLst>
        <pc:docMk/>
      </pc:docMkLst>
      <pc:sldChg chg="modSp modTransition">
        <pc:chgData name="Viktor Gieci" userId="290bbafbae2af8f8" providerId="Windows Live" clId="Web-{FFDB3497-BF16-4362-98E0-B47F8EABDC95}" dt="2022-10-08T19:35:29.501" v="745"/>
        <pc:sldMkLst>
          <pc:docMk/>
          <pc:sldMk cId="1920111014" sldId="256"/>
        </pc:sldMkLst>
        <pc:spChg chg="mod">
          <ac:chgData name="Viktor Gieci" userId="290bbafbae2af8f8" providerId="Windows Live" clId="Web-{FFDB3497-BF16-4362-98E0-B47F8EABDC95}" dt="2022-10-08T17:44:11.684" v="105" actId="20577"/>
          <ac:spMkLst>
            <pc:docMk/>
            <pc:sldMk cId="1920111014" sldId="256"/>
            <ac:spMk id="3" creationId="{00000000-0000-0000-0000-000000000000}"/>
          </ac:spMkLst>
        </pc:spChg>
      </pc:sldChg>
      <pc:sldChg chg="modSp ord modTransition addAnim delAnim modAnim">
        <pc:chgData name="Viktor Gieci" userId="290bbafbae2af8f8" providerId="Windows Live" clId="Web-{FFDB3497-BF16-4362-98E0-B47F8EABDC95}" dt="2022-10-08T19:35:29.501" v="745"/>
        <pc:sldMkLst>
          <pc:docMk/>
          <pc:sldMk cId="2128536031" sldId="257"/>
        </pc:sldMkLst>
        <pc:spChg chg="mod">
          <ac:chgData name="Viktor Gieci" userId="290bbafbae2af8f8" providerId="Windows Live" clId="Web-{FFDB3497-BF16-4362-98E0-B47F8EABDC95}" dt="2022-10-08T18:48:41.004" v="383" actId="20577"/>
          <ac:spMkLst>
            <pc:docMk/>
            <pc:sldMk cId="2128536031" sldId="257"/>
            <ac:spMk id="13" creationId="{00000000-0000-0000-0000-000000000000}"/>
          </ac:spMkLst>
        </pc:spChg>
        <pc:spChg chg="mod">
          <ac:chgData name="Viktor Gieci" userId="290bbafbae2af8f8" providerId="Windows Live" clId="Web-{FFDB3497-BF16-4362-98E0-B47F8EABDC95}" dt="2022-10-08T19:23:48.545" v="646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3847750985" sldId="258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4135151317" sldId="260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2215894925" sldId="261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465021443" sldId="262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1797304117" sldId="263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1160959328" sldId="266"/>
        </pc:sldMkLst>
      </pc:sldChg>
      <pc:sldChg chg="modTransition">
        <pc:chgData name="Viktor Gieci" userId="290bbafbae2af8f8" providerId="Windows Live" clId="Web-{FFDB3497-BF16-4362-98E0-B47F8EABDC95}" dt="2022-10-08T19:35:29.501" v="745"/>
        <pc:sldMkLst>
          <pc:docMk/>
          <pc:sldMk cId="3965807363" sldId="267"/>
        </pc:sldMkLst>
      </pc:sldChg>
      <pc:sldChg chg="addSp delSp modSp ord modTransition">
        <pc:chgData name="Viktor Gieci" userId="290bbafbae2af8f8" providerId="Windows Live" clId="Web-{FFDB3497-BF16-4362-98E0-B47F8EABDC95}" dt="2022-10-08T19:35:29.501" v="745"/>
        <pc:sldMkLst>
          <pc:docMk/>
          <pc:sldMk cId="223730991" sldId="268"/>
        </pc:sldMkLst>
        <pc:spChg chg="add del mod">
          <ac:chgData name="Viktor Gieci" userId="290bbafbae2af8f8" providerId="Windows Live" clId="Web-{FFDB3497-BF16-4362-98E0-B47F8EABDC95}" dt="2022-10-08T19:07:18.850" v="492"/>
          <ac:spMkLst>
            <pc:docMk/>
            <pc:sldMk cId="223730991" sldId="268"/>
            <ac:spMk id="6" creationId="{4E2F8D91-5B9A-0F1A-744F-E93CA6B61132}"/>
          </ac:spMkLst>
        </pc:spChg>
        <pc:graphicFrameChg chg="add del mod modGraphic">
          <ac:chgData name="Viktor Gieci" userId="290bbafbae2af8f8" providerId="Windows Live" clId="Web-{FFDB3497-BF16-4362-98E0-B47F8EABDC95}" dt="2022-10-08T19:07:21.397" v="494"/>
          <ac:graphicFrameMkLst>
            <pc:docMk/>
            <pc:sldMk cId="223730991" sldId="268"/>
            <ac:graphicFrameMk id="4" creationId="{00000000-0000-0000-0000-000000000000}"/>
          </ac:graphicFrameMkLst>
        </pc:graphicFrameChg>
        <pc:picChg chg="add del mod ord">
          <ac:chgData name="Viktor Gieci" userId="290bbafbae2af8f8" providerId="Windows Live" clId="Web-{FFDB3497-BF16-4362-98E0-B47F8EABDC95}" dt="2022-10-08T19:07:18.006" v="491"/>
          <ac:picMkLst>
            <pc:docMk/>
            <pc:sldMk cId="223730991" sldId="268"/>
            <ac:picMk id="7" creationId="{55ADF5D0-975D-10B6-820F-7535CD9916D2}"/>
          </ac:picMkLst>
        </pc:picChg>
      </pc:sldChg>
      <pc:sldChg chg="addSp delSp modSp modTransition">
        <pc:chgData name="Viktor Gieci" userId="290bbafbae2af8f8" providerId="Windows Live" clId="Web-{FFDB3497-BF16-4362-98E0-B47F8EABDC95}" dt="2022-10-08T19:48:50.245" v="826" actId="20577"/>
        <pc:sldMkLst>
          <pc:docMk/>
          <pc:sldMk cId="1989555738" sldId="269"/>
        </pc:sldMkLst>
        <pc:spChg chg="del">
          <ac:chgData name="Viktor Gieci" userId="290bbafbae2af8f8" providerId="Windows Live" clId="Web-{FFDB3497-BF16-4362-98E0-B47F8EABDC95}" dt="2022-10-08T19:48:13.102" v="821"/>
          <ac:spMkLst>
            <pc:docMk/>
            <pc:sldMk cId="1989555738" sldId="269"/>
            <ac:spMk id="6" creationId="{00000000-0000-0000-0000-000000000000}"/>
          </ac:spMkLst>
        </pc:spChg>
        <pc:spChg chg="add del mod">
          <ac:chgData name="Viktor Gieci" userId="290bbafbae2af8f8" providerId="Windows Live" clId="Web-{FFDB3497-BF16-4362-98E0-B47F8EABDC95}" dt="2022-10-08T19:48:20.743" v="822"/>
          <ac:spMkLst>
            <pc:docMk/>
            <pc:sldMk cId="1989555738" sldId="269"/>
            <ac:spMk id="306" creationId="{AD526C09-2134-D772-3994-1B637F039CA7}"/>
          </ac:spMkLst>
        </pc:spChg>
        <pc:graphicFrameChg chg="mod modGraphic">
          <ac:chgData name="Viktor Gieci" userId="290bbafbae2af8f8" providerId="Windows Live" clId="Web-{FFDB3497-BF16-4362-98E0-B47F8EABDC95}" dt="2022-10-08T19:48:50.245" v="826" actId="20577"/>
          <ac:graphicFrameMkLst>
            <pc:docMk/>
            <pc:sldMk cId="1989555738" sldId="269"/>
            <ac:graphicFrameMk id="4" creationId="{00000000-0000-0000-0000-000000000000}"/>
          </ac:graphicFrameMkLst>
        </pc:graphicFrameChg>
      </pc:sldChg>
      <pc:sldChg chg="addSp delSp modSp add mod ord replId modTransition modClrScheme chgLayout">
        <pc:chgData name="Viktor Gieci" userId="290bbafbae2af8f8" providerId="Windows Live" clId="Web-{FFDB3497-BF16-4362-98E0-B47F8EABDC95}" dt="2022-10-08T19:50:10.204" v="836" actId="20577"/>
        <pc:sldMkLst>
          <pc:docMk/>
          <pc:sldMk cId="2323987681" sldId="270"/>
        </pc:sldMkLst>
        <pc:spChg chg="del mod">
          <ac:chgData name="Viktor Gieci" userId="290bbafbae2af8f8" providerId="Windows Live" clId="Web-{FFDB3497-BF16-4362-98E0-B47F8EABDC95}" dt="2022-10-08T17:34:03.391" v="41"/>
          <ac:spMkLst>
            <pc:docMk/>
            <pc:sldMk cId="2323987681" sldId="270"/>
            <ac:spMk id="2" creationId="{00000000-0000-0000-0000-000000000000}"/>
          </ac:spMkLst>
        </pc:spChg>
        <pc:spChg chg="del">
          <ac:chgData name="Viktor Gieci" userId="290bbafbae2af8f8" providerId="Windows Live" clId="Web-{FFDB3497-BF16-4362-98E0-B47F8EABDC95}" dt="2022-10-08T17:34:03.391" v="41"/>
          <ac:spMkLst>
            <pc:docMk/>
            <pc:sldMk cId="2323987681" sldId="270"/>
            <ac:spMk id="4" creationId="{00000000-0000-0000-0000-000000000000}"/>
          </ac:spMkLst>
        </pc:spChg>
        <pc:spChg chg="add del">
          <ac:chgData name="Viktor Gieci" userId="290bbafbae2af8f8" providerId="Windows Live" clId="Web-{FFDB3497-BF16-4362-98E0-B47F8EABDC95}" dt="2022-10-08T17:33:13.981" v="31"/>
          <ac:spMkLst>
            <pc:docMk/>
            <pc:sldMk cId="2323987681" sldId="270"/>
            <ac:spMk id="6" creationId="{00000000-0000-0000-0000-000000000000}"/>
          </ac:spMkLst>
        </pc:spChg>
        <pc:spChg chg="add del mod">
          <ac:chgData name="Viktor Gieci" userId="290bbafbae2af8f8" providerId="Windows Live" clId="Web-{FFDB3497-BF16-4362-98E0-B47F8EABDC95}" dt="2022-10-08T17:57:40.694" v="223"/>
          <ac:spMkLst>
            <pc:docMk/>
            <pc:sldMk cId="2323987681" sldId="270"/>
            <ac:spMk id="7" creationId="{499BF557-ACEE-1719-CE07-979F5F5AA3E0}"/>
          </ac:spMkLst>
        </pc:spChg>
        <pc:spChg chg="add mod">
          <ac:chgData name="Viktor Gieci" userId="290bbafbae2af8f8" providerId="Windows Live" clId="Web-{FFDB3497-BF16-4362-98E0-B47F8EABDC95}" dt="2022-10-08T18:17:41.342" v="327" actId="20577"/>
          <ac:spMkLst>
            <pc:docMk/>
            <pc:sldMk cId="2323987681" sldId="270"/>
            <ac:spMk id="9" creationId="{B80F8922-08BD-C26F-DBB4-8FFD18527EFB}"/>
          </ac:spMkLst>
        </pc:spChg>
        <pc:spChg chg="add mod">
          <ac:chgData name="Viktor Gieci" userId="290bbafbae2af8f8" providerId="Windows Live" clId="Web-{FFDB3497-BF16-4362-98E0-B47F8EABDC95}" dt="2022-10-08T18:55:44.394" v="413" actId="1076"/>
          <ac:spMkLst>
            <pc:docMk/>
            <pc:sldMk cId="2323987681" sldId="270"/>
            <ac:spMk id="10" creationId="{E068E9A6-7020-C1D8-938E-1FC5221E8CD7}"/>
          </ac:spMkLst>
        </pc:spChg>
        <pc:spChg chg="add del mod">
          <ac:chgData name="Viktor Gieci" userId="290bbafbae2af8f8" providerId="Windows Live" clId="Web-{FFDB3497-BF16-4362-98E0-B47F8EABDC95}" dt="2022-10-08T17:58:29.198" v="237"/>
          <ac:spMkLst>
            <pc:docMk/>
            <pc:sldMk cId="2323987681" sldId="270"/>
            <ac:spMk id="12" creationId="{F7C55671-F336-9BA5-DD7E-12908A10847D}"/>
          </ac:spMkLst>
        </pc:spChg>
        <pc:spChg chg="add mod">
          <ac:chgData name="Viktor Gieci" userId="290bbafbae2af8f8" providerId="Windows Live" clId="Web-{FFDB3497-BF16-4362-98E0-B47F8EABDC95}" dt="2022-10-08T19:17:39.238" v="557" actId="14100"/>
          <ac:spMkLst>
            <pc:docMk/>
            <pc:sldMk cId="2323987681" sldId="270"/>
            <ac:spMk id="13" creationId="{88F7BEF7-5091-5B1E-FD94-A55564DCA5F0}"/>
          </ac:spMkLst>
        </pc:spChg>
        <pc:spChg chg="add mod">
          <ac:chgData name="Viktor Gieci" userId="290bbafbae2af8f8" providerId="Windows Live" clId="Web-{FFDB3497-BF16-4362-98E0-B47F8EABDC95}" dt="2022-10-08T17:58:59.434" v="238" actId="20577"/>
          <ac:spMkLst>
            <pc:docMk/>
            <pc:sldMk cId="2323987681" sldId="270"/>
            <ac:spMk id="14" creationId="{26D76127-4179-FF83-F50F-773CAE8372BC}"/>
          </ac:spMkLst>
        </pc:spChg>
        <pc:spChg chg="add mod">
          <ac:chgData name="Viktor Gieci" userId="290bbafbae2af8f8" providerId="Windows Live" clId="Web-{FFDB3497-BF16-4362-98E0-B47F8EABDC95}" dt="2022-10-08T19:50:10.204" v="836" actId="20577"/>
          <ac:spMkLst>
            <pc:docMk/>
            <pc:sldMk cId="2323987681" sldId="270"/>
            <ac:spMk id="16" creationId="{0F1F5F3D-A200-A90C-A9A9-E331F4F299C5}"/>
          </ac:spMkLst>
        </pc:spChg>
        <pc:spChg chg="add del">
          <ac:chgData name="Viktor Gieci" userId="290bbafbae2af8f8" providerId="Windows Live" clId="Web-{FFDB3497-BF16-4362-98E0-B47F8EABDC95}" dt="2022-10-08T18:11:10.392" v="301"/>
          <ac:spMkLst>
            <pc:docMk/>
            <pc:sldMk cId="2323987681" sldId="270"/>
            <ac:spMk id="17" creationId="{0F4333EE-8819-5D28-4BFE-0126C2917518}"/>
          </ac:spMkLst>
        </pc:spChg>
        <pc:spChg chg="add del mod">
          <ac:chgData name="Viktor Gieci" userId="290bbafbae2af8f8" providerId="Windows Live" clId="Web-{FFDB3497-BF16-4362-98E0-B47F8EABDC95}" dt="2022-10-08T18:17:31.450" v="326"/>
          <ac:spMkLst>
            <pc:docMk/>
            <pc:sldMk cId="2323987681" sldId="270"/>
            <ac:spMk id="19" creationId="{4871AFF2-E04B-3AD2-D9B9-BBC5A56918F8}"/>
          </ac:spMkLst>
        </pc:spChg>
        <pc:spChg chg="add del mod">
          <ac:chgData name="Viktor Gieci" userId="290bbafbae2af8f8" providerId="Windows Live" clId="Web-{FFDB3497-BF16-4362-98E0-B47F8EABDC95}" dt="2022-10-08T18:18:43.565" v="339"/>
          <ac:spMkLst>
            <pc:docMk/>
            <pc:sldMk cId="2323987681" sldId="270"/>
            <ac:spMk id="21" creationId="{CF6DF879-F938-44F9-3283-1F2203E1E1AA}"/>
          </ac:spMkLst>
        </pc:spChg>
        <pc:spChg chg="add del mod">
          <ac:chgData name="Viktor Gieci" userId="290bbafbae2af8f8" providerId="Windows Live" clId="Web-{FFDB3497-BF16-4362-98E0-B47F8EABDC95}" dt="2022-10-08T18:19:29.162" v="346"/>
          <ac:spMkLst>
            <pc:docMk/>
            <pc:sldMk cId="2323987681" sldId="270"/>
            <ac:spMk id="23" creationId="{9A4DC886-23DC-45A4-6165-71E86FB1CCBA}"/>
          </ac:spMkLst>
        </pc:spChg>
        <pc:spChg chg="add mod">
          <ac:chgData name="Viktor Gieci" userId="290bbafbae2af8f8" providerId="Windows Live" clId="Web-{FFDB3497-BF16-4362-98E0-B47F8EABDC95}" dt="2022-10-08T18:24:04.994" v="369" actId="1076"/>
          <ac:spMkLst>
            <pc:docMk/>
            <pc:sldMk cId="2323987681" sldId="270"/>
            <ac:spMk id="25" creationId="{4C58EDCC-6F79-2AE2-C375-CFA78938FF45}"/>
          </ac:spMkLst>
        </pc:spChg>
        <pc:picChg chg="add del mod ord">
          <ac:chgData name="Viktor Gieci" userId="290bbafbae2af8f8" providerId="Windows Live" clId="Web-{FFDB3497-BF16-4362-98E0-B47F8EABDC95}" dt="2022-10-08T17:32:57.761" v="24"/>
          <ac:picMkLst>
            <pc:docMk/>
            <pc:sldMk cId="2323987681" sldId="270"/>
            <ac:picMk id="3" creationId="{5775B14D-5251-FD7D-B044-DF57CB9A664C}"/>
          </ac:picMkLst>
        </pc:picChg>
        <pc:picChg chg="add mod ord modCrop">
          <ac:chgData name="Viktor Gieci" userId="290bbafbae2af8f8" providerId="Windows Live" clId="Web-{FFDB3497-BF16-4362-98E0-B47F8EABDC95}" dt="2022-10-08T18:11:09.689" v="300" actId="1076"/>
          <ac:picMkLst>
            <pc:docMk/>
            <pc:sldMk cId="2323987681" sldId="270"/>
            <ac:picMk id="5" creationId="{16CEFC47-499D-5672-B4F4-7B90260B7A66}"/>
          </ac:picMkLst>
        </pc:picChg>
        <pc:picChg chg="add del mod">
          <ac:chgData name="Viktor Gieci" userId="290bbafbae2af8f8" providerId="Windows Live" clId="Web-{FFDB3497-BF16-4362-98E0-B47F8EABDC95}" dt="2022-10-08T18:19:37.662" v="348"/>
          <ac:picMkLst>
            <pc:docMk/>
            <pc:sldMk cId="2323987681" sldId="270"/>
            <ac:picMk id="20" creationId="{8CA49DD0-491F-28B4-452D-374612FDCF23}"/>
          </ac:picMkLst>
        </pc:picChg>
      </pc:sldChg>
      <pc:sldChg chg="addSp delSp modSp add ord replId modTransition addAnim delAnim modAnim">
        <pc:chgData name="Viktor Gieci" userId="290bbafbae2af8f8" providerId="Windows Live" clId="Web-{FFDB3497-BF16-4362-98E0-B47F8EABDC95}" dt="2022-10-08T19:50:39.456" v="838" actId="20577"/>
        <pc:sldMkLst>
          <pc:docMk/>
          <pc:sldMk cId="404061773" sldId="271"/>
        </pc:sldMkLst>
        <pc:spChg chg="mod">
          <ac:chgData name="Viktor Gieci" userId="290bbafbae2af8f8" providerId="Windows Live" clId="Web-{FFDB3497-BF16-4362-98E0-B47F8EABDC95}" dt="2022-10-08T19:31:05.560" v="702"/>
          <ac:spMkLst>
            <pc:docMk/>
            <pc:sldMk cId="404061773" sldId="271"/>
            <ac:spMk id="2" creationId="{00000000-0000-0000-0000-000000000000}"/>
          </ac:spMkLst>
        </pc:spChg>
        <pc:spChg chg="mod">
          <ac:chgData name="Viktor Gieci" userId="290bbafbae2af8f8" providerId="Windows Live" clId="Web-{FFDB3497-BF16-4362-98E0-B47F8EABDC95}" dt="2022-10-08T19:50:39.456" v="838" actId="20577"/>
          <ac:spMkLst>
            <pc:docMk/>
            <pc:sldMk cId="404061773" sldId="271"/>
            <ac:spMk id="5" creationId="{00000000-0000-0000-0000-000000000000}"/>
          </ac:spMkLst>
        </pc:spChg>
        <pc:spChg chg="add del mod">
          <ac:chgData name="Viktor Gieci" userId="290bbafbae2af8f8" providerId="Windows Live" clId="Web-{FFDB3497-BF16-4362-98E0-B47F8EABDC95}" dt="2022-10-08T19:08:18.042" v="516"/>
          <ac:spMkLst>
            <pc:docMk/>
            <pc:sldMk cId="404061773" sldId="271"/>
            <ac:spMk id="6" creationId="{756F4DF2-55A8-4649-650E-174249F2F483}"/>
          </ac:spMkLst>
        </pc:spChg>
        <pc:graphicFrameChg chg="del">
          <ac:chgData name="Viktor Gieci" userId="290bbafbae2af8f8" providerId="Windows Live" clId="Web-{FFDB3497-BF16-4362-98E0-B47F8EABDC95}" dt="2022-10-08T19:08:02.400" v="513"/>
          <ac:graphicFrameMkLst>
            <pc:docMk/>
            <pc:sldMk cId="404061773" sldId="271"/>
            <ac:graphicFrameMk id="4" creationId="{00000000-0000-0000-0000-000000000000}"/>
          </ac:graphicFrameMkLst>
        </pc:graphicFrameChg>
        <pc:picChg chg="add del mod">
          <ac:chgData name="Viktor Gieci" userId="290bbafbae2af8f8" providerId="Windows Live" clId="Web-{FFDB3497-BF16-4362-98E0-B47F8EABDC95}" dt="2022-10-08T19:16:07.887" v="550"/>
          <ac:picMkLst>
            <pc:docMk/>
            <pc:sldMk cId="404061773" sldId="271"/>
            <ac:picMk id="7" creationId="{C48E45E7-7804-15E4-0514-4EEADAD69D87}"/>
          </ac:picMkLst>
        </pc:picChg>
        <pc:picChg chg="add del mod">
          <ac:chgData name="Viktor Gieci" userId="290bbafbae2af8f8" providerId="Windows Live" clId="Web-{FFDB3497-BF16-4362-98E0-B47F8EABDC95}" dt="2022-10-08T19:34:24.184" v="743"/>
          <ac:picMkLst>
            <pc:docMk/>
            <pc:sldMk cId="404061773" sldId="271"/>
            <ac:picMk id="8" creationId="{3963FD6F-B264-6ED5-A4A3-4BA8B8D9CDF3}"/>
          </ac:picMkLst>
        </pc:picChg>
      </pc:sldChg>
      <pc:sldChg chg="addSp delSp modSp add ord replId modTransition delAnim">
        <pc:chgData name="Viktor Gieci" userId="290bbafbae2af8f8" providerId="Windows Live" clId="Web-{FFDB3497-BF16-4362-98E0-B47F8EABDC95}" dt="2022-10-08T19:38:59.953" v="763"/>
        <pc:sldMkLst>
          <pc:docMk/>
          <pc:sldMk cId="2609790990" sldId="272"/>
        </pc:sldMkLst>
        <pc:spChg chg="add del mod">
          <ac:chgData name="Viktor Gieci" userId="290bbafbae2af8f8" providerId="Windows Live" clId="Web-{FFDB3497-BF16-4362-98E0-B47F8EABDC95}" dt="2022-10-08T19:34:10.558" v="739"/>
          <ac:spMkLst>
            <pc:docMk/>
            <pc:sldMk cId="2609790990" sldId="272"/>
            <ac:spMk id="4" creationId="{90DCA254-AAF3-8870-8987-69249E84C970}"/>
          </ac:spMkLst>
        </pc:spChg>
        <pc:spChg chg="del mod">
          <ac:chgData name="Viktor Gieci" userId="290bbafbae2af8f8" providerId="Windows Live" clId="Web-{FFDB3497-BF16-4362-98E0-B47F8EABDC95}" dt="2022-10-08T19:34:04.573" v="738"/>
          <ac:spMkLst>
            <pc:docMk/>
            <pc:sldMk cId="2609790990" sldId="272"/>
            <ac:spMk id="5" creationId="{00000000-0000-0000-0000-000000000000}"/>
          </ac:spMkLst>
        </pc:spChg>
        <pc:picChg chg="mod">
          <ac:chgData name="Viktor Gieci" userId="290bbafbae2af8f8" providerId="Windows Live" clId="Web-{FFDB3497-BF16-4362-98E0-B47F8EABDC95}" dt="2022-10-08T19:34:18.308" v="742" actId="1076"/>
          <ac:picMkLst>
            <pc:docMk/>
            <pc:sldMk cId="2609790990" sldId="272"/>
            <ac:picMk id="8" creationId="{3963FD6F-B264-6ED5-A4A3-4BA8B8D9CDF3}"/>
          </ac:picMkLst>
        </pc:picChg>
      </pc:sldChg>
      <pc:sldChg chg="addSp delSp modSp add replId addAnim delAnim">
        <pc:chgData name="Viktor Gieci" userId="290bbafbae2af8f8" providerId="Windows Live" clId="Web-{FFDB3497-BF16-4362-98E0-B47F8EABDC95}" dt="2022-10-08T19:49:27.263" v="834" actId="1076"/>
        <pc:sldMkLst>
          <pc:docMk/>
          <pc:sldMk cId="454637571" sldId="273"/>
        </pc:sldMkLst>
        <pc:spChg chg="mod">
          <ac:chgData name="Viktor Gieci" userId="290bbafbae2af8f8" providerId="Windows Live" clId="Web-{FFDB3497-BF16-4362-98E0-B47F8EABDC95}" dt="2022-10-08T19:38:54.265" v="762" actId="20577"/>
          <ac:spMkLst>
            <pc:docMk/>
            <pc:sldMk cId="454637571" sldId="273"/>
            <ac:spMk id="2" creationId="{00000000-0000-0000-0000-000000000000}"/>
          </ac:spMkLst>
        </pc:spChg>
        <pc:spChg chg="add del mod">
          <ac:chgData name="Viktor Gieci" userId="290bbafbae2af8f8" providerId="Windows Live" clId="Web-{FFDB3497-BF16-4362-98E0-B47F8EABDC95}" dt="2022-10-08T19:49:04.606" v="828"/>
          <ac:spMkLst>
            <pc:docMk/>
            <pc:sldMk cId="454637571" sldId="273"/>
            <ac:spMk id="5" creationId="{00000000-0000-0000-0000-000000000000}"/>
          </ac:spMkLst>
        </pc:spChg>
        <pc:spChg chg="add del mod">
          <ac:chgData name="Viktor Gieci" userId="290bbafbae2af8f8" providerId="Windows Live" clId="Web-{FFDB3497-BF16-4362-98E0-B47F8EABDC95}" dt="2022-10-08T19:49:08.387" v="829"/>
          <ac:spMkLst>
            <pc:docMk/>
            <pc:sldMk cId="454637571" sldId="273"/>
            <ac:spMk id="45" creationId="{2A461024-12E8-ADFC-DFFC-DF096598F686}"/>
          </ac:spMkLst>
        </pc:spChg>
        <pc:graphicFrameChg chg="add del mod modGraphic">
          <ac:chgData name="Viktor Gieci" userId="290bbafbae2af8f8" providerId="Windows Live" clId="Web-{FFDB3497-BF16-4362-98E0-B47F8EABDC95}" dt="2022-10-08T19:46:18.125" v="788"/>
          <ac:graphicFrameMkLst>
            <pc:docMk/>
            <pc:sldMk cId="454637571" sldId="273"/>
            <ac:graphicFrameMk id="3" creationId="{AF97F2AA-5C29-AE36-743F-E7B698242D02}"/>
          </ac:graphicFrameMkLst>
        </pc:graphicFrameChg>
        <pc:graphicFrameChg chg="add mod">
          <ac:chgData name="Viktor Gieci" userId="290bbafbae2af8f8" providerId="Windows Live" clId="Web-{FFDB3497-BF16-4362-98E0-B47F8EABDC95}" dt="2022-10-08T19:49:27.263" v="834" actId="1076"/>
          <ac:graphicFrameMkLst>
            <pc:docMk/>
            <pc:sldMk cId="454637571" sldId="273"/>
            <ac:graphicFrameMk id="47" creationId="{414D344B-B803-3C45-3FD4-8D4215AD9E02}"/>
          </ac:graphicFrameMkLst>
        </pc:graphicFrameChg>
      </pc:sldChg>
      <pc:sldMasterChg chg="modTransition modSldLayout">
        <pc:chgData name="Viktor Gieci" userId="290bbafbae2af8f8" providerId="Windows Live" clId="Web-{FFDB3497-BF16-4362-98E0-B47F8EABDC95}" dt="2022-10-08T19:35:29.501" v="745"/>
        <pc:sldMasterMkLst>
          <pc:docMk/>
          <pc:sldMasterMk cId="535636480" sldId="2147483660"/>
        </pc:sldMasterMkLst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674356654" sldId="2147483661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2614472672" sldId="2147483662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4058797780" sldId="2147483663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1683294107" sldId="2147483664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4182491816" sldId="2147483665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2531561462" sldId="2147483666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1405966626" sldId="2147483667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962116614" sldId="2147483668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3617694101" sldId="2147483669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2126793511" sldId="2147483670"/>
          </pc:sldLayoutMkLst>
        </pc:sldLayoutChg>
        <pc:sldLayoutChg chg="modTransition">
          <pc:chgData name="Viktor Gieci" userId="290bbafbae2af8f8" providerId="Windows Live" clId="Web-{FFDB3497-BF16-4362-98E0-B47F8EABDC95}" dt="2022-10-08T19:35:29.501" v="745"/>
          <pc:sldLayoutMkLst>
            <pc:docMk/>
            <pc:sldMasterMk cId="535636480" sldId="2147483660"/>
            <pc:sldLayoutMk cId="2211791015" sldId="2147483671"/>
          </pc:sldLayoutMkLst>
        </pc:sldLayoutChg>
      </pc:sldMasterChg>
    </pc:docChg>
  </pc:docChgLst>
  <pc:docChgLst>
    <pc:chgData name="Viktor Gieci" userId="290bbafbae2af8f8" providerId="Windows Live" clId="Web-{DE08D014-AF46-478C-B81D-D91B98592BE5}"/>
    <pc:docChg chg="addSld delSld modSld sldOrd">
      <pc:chgData name="Viktor Gieci" userId="290bbafbae2af8f8" providerId="Windows Live" clId="Web-{DE08D014-AF46-478C-B81D-D91B98592BE5}" dt="2022-10-11T18:55:58.230" v="58"/>
      <pc:docMkLst>
        <pc:docMk/>
      </pc:docMkLst>
      <pc:sldChg chg="modSp addAnim delAnim modAnim">
        <pc:chgData name="Viktor Gieci" userId="290bbafbae2af8f8" providerId="Windows Live" clId="Web-{DE08D014-AF46-478C-B81D-D91B98592BE5}" dt="2022-10-11T17:40:13.915" v="6" actId="20577"/>
        <pc:sldMkLst>
          <pc:docMk/>
          <pc:sldMk cId="2128536031" sldId="257"/>
        </pc:sldMkLst>
        <pc:spChg chg="mod">
          <ac:chgData name="Viktor Gieci" userId="290bbafbae2af8f8" providerId="Windows Live" clId="Web-{DE08D014-AF46-478C-B81D-D91B98592BE5}" dt="2022-10-11T17:40:13.915" v="6" actId="20577"/>
          <ac:spMkLst>
            <pc:docMk/>
            <pc:sldMk cId="2128536031" sldId="257"/>
            <ac:spMk id="14" creationId="{00000000-0000-0000-0000-000000000000}"/>
          </ac:spMkLst>
        </pc:spChg>
      </pc:sldChg>
      <pc:sldChg chg="del">
        <pc:chgData name="Viktor Gieci" userId="290bbafbae2af8f8" providerId="Windows Live" clId="Web-{DE08D014-AF46-478C-B81D-D91B98592BE5}" dt="2022-10-11T17:42:43.295" v="11"/>
        <pc:sldMkLst>
          <pc:docMk/>
          <pc:sldMk cId="3847750985" sldId="258"/>
        </pc:sldMkLst>
      </pc:sldChg>
      <pc:sldChg chg="del">
        <pc:chgData name="Viktor Gieci" userId="290bbafbae2af8f8" providerId="Windows Live" clId="Web-{DE08D014-AF46-478C-B81D-D91B98592BE5}" dt="2022-10-11T17:42:43.295" v="10"/>
        <pc:sldMkLst>
          <pc:docMk/>
          <pc:sldMk cId="4135151317" sldId="260"/>
        </pc:sldMkLst>
      </pc:sldChg>
      <pc:sldChg chg="del">
        <pc:chgData name="Viktor Gieci" userId="290bbafbae2af8f8" providerId="Windows Live" clId="Web-{DE08D014-AF46-478C-B81D-D91B98592BE5}" dt="2022-10-11T17:42:43.295" v="9"/>
        <pc:sldMkLst>
          <pc:docMk/>
          <pc:sldMk cId="2215894925" sldId="261"/>
        </pc:sldMkLst>
      </pc:sldChg>
      <pc:sldChg chg="del">
        <pc:chgData name="Viktor Gieci" userId="290bbafbae2af8f8" providerId="Windows Live" clId="Web-{DE08D014-AF46-478C-B81D-D91B98592BE5}" dt="2022-10-11T17:42:43.295" v="8"/>
        <pc:sldMkLst>
          <pc:docMk/>
          <pc:sldMk cId="1797304117" sldId="263"/>
        </pc:sldMkLst>
      </pc:sldChg>
      <pc:sldChg chg="del">
        <pc:chgData name="Viktor Gieci" userId="290bbafbae2af8f8" providerId="Windows Live" clId="Web-{DE08D014-AF46-478C-B81D-D91B98592BE5}" dt="2022-10-11T17:42:43.295" v="7"/>
        <pc:sldMkLst>
          <pc:docMk/>
          <pc:sldMk cId="1160959328" sldId="266"/>
        </pc:sldMkLst>
      </pc:sldChg>
      <pc:sldChg chg="del">
        <pc:chgData name="Viktor Gieci" userId="290bbafbae2af8f8" providerId="Windows Live" clId="Web-{DE08D014-AF46-478C-B81D-D91B98592BE5}" dt="2022-10-11T17:42:43.295" v="14"/>
        <pc:sldMkLst>
          <pc:docMk/>
          <pc:sldMk cId="3965807363" sldId="267"/>
        </pc:sldMkLst>
      </pc:sldChg>
      <pc:sldChg chg="del">
        <pc:chgData name="Viktor Gieci" userId="290bbafbae2af8f8" providerId="Windows Live" clId="Web-{DE08D014-AF46-478C-B81D-D91B98592BE5}" dt="2022-10-11T17:42:43.295" v="13"/>
        <pc:sldMkLst>
          <pc:docMk/>
          <pc:sldMk cId="223730991" sldId="268"/>
        </pc:sldMkLst>
      </pc:sldChg>
      <pc:sldChg chg="del">
        <pc:chgData name="Viktor Gieci" userId="290bbafbae2af8f8" providerId="Windows Live" clId="Web-{DE08D014-AF46-478C-B81D-D91B98592BE5}" dt="2022-10-11T17:42:43.295" v="12"/>
        <pc:sldMkLst>
          <pc:docMk/>
          <pc:sldMk cId="1989555738" sldId="269"/>
        </pc:sldMkLst>
      </pc:sldChg>
      <pc:sldChg chg="modSp">
        <pc:chgData name="Viktor Gieci" userId="290bbafbae2af8f8" providerId="Windows Live" clId="Web-{DE08D014-AF46-478C-B81D-D91B98592BE5}" dt="2022-10-11T17:44:37.423" v="18" actId="20577"/>
        <pc:sldMkLst>
          <pc:docMk/>
          <pc:sldMk cId="454637571" sldId="273"/>
        </pc:sldMkLst>
        <pc:graphicFrameChg chg="modGraphic">
          <ac:chgData name="Viktor Gieci" userId="290bbafbae2af8f8" providerId="Windows Live" clId="Web-{DE08D014-AF46-478C-B81D-D91B98592BE5}" dt="2022-10-11T17:44:37.423" v="18" actId="20577"/>
          <ac:graphicFrameMkLst>
            <pc:docMk/>
            <pc:sldMk cId="454637571" sldId="273"/>
            <ac:graphicFrameMk id="47" creationId="{414D344B-B803-3C45-3FD4-8D4215AD9E02}"/>
          </ac:graphicFrameMkLst>
        </pc:graphicFrameChg>
      </pc:sldChg>
      <pc:sldChg chg="addSp delSp modSp ord">
        <pc:chgData name="Viktor Gieci" userId="290bbafbae2af8f8" providerId="Windows Live" clId="Web-{DE08D014-AF46-478C-B81D-D91B98592BE5}" dt="2022-10-11T18:55:58.230" v="58"/>
        <pc:sldMkLst>
          <pc:docMk/>
          <pc:sldMk cId="81746748" sldId="279"/>
        </pc:sldMkLst>
        <pc:spChg chg="mod">
          <ac:chgData name="Viktor Gieci" userId="290bbafbae2af8f8" providerId="Windows Live" clId="Web-{DE08D014-AF46-478C-B81D-D91B98592BE5}" dt="2022-10-11T18:41:57.578" v="43" actId="20577"/>
          <ac:spMkLst>
            <pc:docMk/>
            <pc:sldMk cId="81746748" sldId="279"/>
            <ac:spMk id="2" creationId="{00000000-0000-0000-0000-000000000000}"/>
          </ac:spMkLst>
        </pc:spChg>
        <pc:spChg chg="del">
          <ac:chgData name="Viktor Gieci" userId="290bbafbae2af8f8" providerId="Windows Live" clId="Web-{DE08D014-AF46-478C-B81D-D91B98592BE5}" dt="2022-10-11T18:41:49.172" v="41"/>
          <ac:spMkLst>
            <pc:docMk/>
            <pc:sldMk cId="81746748" sldId="279"/>
            <ac:spMk id="3" creationId="{47476B92-EA66-EB5E-818B-8871746FF459}"/>
          </ac:spMkLst>
        </pc:spChg>
        <pc:spChg chg="del">
          <ac:chgData name="Viktor Gieci" userId="290bbafbae2af8f8" providerId="Windows Live" clId="Web-{DE08D014-AF46-478C-B81D-D91B98592BE5}" dt="2022-10-11T18:41:10.749" v="23"/>
          <ac:spMkLst>
            <pc:docMk/>
            <pc:sldMk cId="81746748" sldId="279"/>
            <ac:spMk id="5" creationId="{064B0331-7E18-2C5D-9A31-D476F8FD944B}"/>
          </ac:spMkLst>
        </pc:spChg>
        <pc:picChg chg="add del mod">
          <ac:chgData name="Viktor Gieci" userId="290bbafbae2af8f8" providerId="Windows Live" clId="Web-{DE08D014-AF46-478C-B81D-D91B98592BE5}" dt="2022-10-11T18:50:19.111" v="51"/>
          <ac:picMkLst>
            <pc:docMk/>
            <pc:sldMk cId="81746748" sldId="279"/>
            <ac:picMk id="4" creationId="{0F501377-D1B8-A79F-A544-41A753FACBB2}"/>
          </ac:picMkLst>
        </pc:picChg>
        <pc:picChg chg="add mod">
          <ac:chgData name="Viktor Gieci" userId="290bbafbae2af8f8" providerId="Windows Live" clId="Web-{DE08D014-AF46-478C-B81D-D91B98592BE5}" dt="2022-10-11T18:50:40.126" v="57" actId="1076"/>
          <ac:picMkLst>
            <pc:docMk/>
            <pc:sldMk cId="81746748" sldId="279"/>
            <ac:picMk id="6" creationId="{FBD4E879-5D4D-08AF-4930-88498424B358}"/>
          </ac:picMkLst>
        </pc:picChg>
      </pc:sldChg>
      <pc:sldChg chg="add replId">
        <pc:chgData name="Viktor Gieci" userId="290bbafbae2af8f8" providerId="Windows Live" clId="Web-{DE08D014-AF46-478C-B81D-D91B98592BE5}" dt="2022-10-11T18:41:01.467" v="19"/>
        <pc:sldMkLst>
          <pc:docMk/>
          <pc:sldMk cId="533068255" sldId="280"/>
        </pc:sldMkLst>
      </pc:sldChg>
    </pc:docChg>
  </pc:docChgLst>
  <pc:docChgLst>
    <pc:chgData name="Viktor Gieci" userId="290bbafbae2af8f8" providerId="Windows Live" clId="Web-{43DE9A21-C0AD-4864-8EA3-C5A63363D2E7}"/>
    <pc:docChg chg="addSld modSld sldOrd">
      <pc:chgData name="Viktor Gieci" userId="290bbafbae2af8f8" providerId="Windows Live" clId="Web-{43DE9A21-C0AD-4864-8EA3-C5A63363D2E7}" dt="2022-10-09T10:11:09.811" v="503" actId="20577"/>
      <pc:docMkLst>
        <pc:docMk/>
      </pc:docMkLst>
      <pc:sldChg chg="addSp delSp modSp addAnim delAnim modAnim">
        <pc:chgData name="Viktor Gieci" userId="290bbafbae2af8f8" providerId="Windows Live" clId="Web-{43DE9A21-C0AD-4864-8EA3-C5A63363D2E7}" dt="2022-10-09T09:24:07.882" v="353" actId="1076"/>
        <pc:sldMkLst>
          <pc:docMk/>
          <pc:sldMk cId="2128536031" sldId="257"/>
        </pc:sldMkLst>
        <pc:spChg chg="add mod">
          <ac:chgData name="Viktor Gieci" userId="290bbafbae2af8f8" providerId="Windows Live" clId="Web-{43DE9A21-C0AD-4864-8EA3-C5A63363D2E7}" dt="2022-10-09T09:24:07.882" v="353" actId="1076"/>
          <ac:spMkLst>
            <pc:docMk/>
            <pc:sldMk cId="2128536031" sldId="257"/>
            <ac:spMk id="3" creationId="{39380A65-7F55-B271-AFF4-ACC4D8DAD07F}"/>
          </ac:spMkLst>
        </pc:spChg>
        <pc:spChg chg="add del mod">
          <ac:chgData name="Viktor Gieci" userId="290bbafbae2af8f8" providerId="Windows Live" clId="Web-{43DE9A21-C0AD-4864-8EA3-C5A63363D2E7}" dt="2022-10-09T09:23:04.442" v="343"/>
          <ac:spMkLst>
            <pc:docMk/>
            <pc:sldMk cId="2128536031" sldId="257"/>
            <ac:spMk id="4" creationId="{10131727-CC57-C5FE-6F2B-8802E9375F37}"/>
          </ac:spMkLst>
        </pc:spChg>
        <pc:spChg chg="add del mod">
          <ac:chgData name="Viktor Gieci" userId="290bbafbae2af8f8" providerId="Windows Live" clId="Web-{43DE9A21-C0AD-4864-8EA3-C5A63363D2E7}" dt="2022-10-09T09:23:01.551" v="341"/>
          <ac:spMkLst>
            <pc:docMk/>
            <pc:sldMk cId="2128536031" sldId="257"/>
            <ac:spMk id="5" creationId="{45AED9E7-C66C-C5A8-2597-4F7A213E408F}"/>
          </ac:spMkLst>
        </pc:spChg>
        <pc:spChg chg="add del mod">
          <ac:chgData name="Viktor Gieci" userId="290bbafbae2af8f8" providerId="Windows Live" clId="Web-{43DE9A21-C0AD-4864-8EA3-C5A63363D2E7}" dt="2022-10-09T09:22:56.863" v="339"/>
          <ac:spMkLst>
            <pc:docMk/>
            <pc:sldMk cId="2128536031" sldId="257"/>
            <ac:spMk id="6" creationId="{D925CF28-84CF-7931-74FF-EEB10CB763A6}"/>
          </ac:spMkLst>
        </pc:spChg>
        <pc:spChg chg="add del mod">
          <ac:chgData name="Viktor Gieci" userId="290bbafbae2af8f8" providerId="Windows Live" clId="Web-{43DE9A21-C0AD-4864-8EA3-C5A63363D2E7}" dt="2022-10-09T09:22:52.144" v="337"/>
          <ac:spMkLst>
            <pc:docMk/>
            <pc:sldMk cId="2128536031" sldId="257"/>
            <ac:spMk id="7" creationId="{9EC99ADC-9D3A-9F5D-1104-84BA793E38A5}"/>
          </ac:spMkLst>
        </pc:spChg>
      </pc:sldChg>
      <pc:sldChg chg="modSp">
        <pc:chgData name="Viktor Gieci" userId="290bbafbae2af8f8" providerId="Windows Live" clId="Web-{43DE9A21-C0AD-4864-8EA3-C5A63363D2E7}" dt="2022-10-09T09:17:47.586" v="290" actId="20577"/>
        <pc:sldMkLst>
          <pc:docMk/>
          <pc:sldMk cId="3965807363" sldId="267"/>
        </pc:sldMkLst>
        <pc:spChg chg="mod">
          <ac:chgData name="Viktor Gieci" userId="290bbafbae2af8f8" providerId="Windows Live" clId="Web-{43DE9A21-C0AD-4864-8EA3-C5A63363D2E7}" dt="2022-10-09T09:17:47.586" v="290" actId="20577"/>
          <ac:spMkLst>
            <pc:docMk/>
            <pc:sldMk cId="3965807363" sldId="267"/>
            <ac:spMk id="2" creationId="{00000000-0000-0000-0000-000000000000}"/>
          </ac:spMkLst>
        </pc:spChg>
      </pc:sldChg>
      <pc:sldChg chg="addSp delSp modSp">
        <pc:chgData name="Viktor Gieci" userId="290bbafbae2af8f8" providerId="Windows Live" clId="Web-{43DE9A21-C0AD-4864-8EA3-C5A63363D2E7}" dt="2022-10-09T09:24:26.476" v="357" actId="1076"/>
        <pc:sldMkLst>
          <pc:docMk/>
          <pc:sldMk cId="2323987681" sldId="270"/>
        </pc:sldMkLst>
        <pc:spChg chg="add del mod">
          <ac:chgData name="Viktor Gieci" userId="290bbafbae2af8f8" providerId="Windows Live" clId="Web-{43DE9A21-C0AD-4864-8EA3-C5A63363D2E7}" dt="2022-10-09T09:24:16.851" v="354"/>
          <ac:spMkLst>
            <pc:docMk/>
            <pc:sldMk cId="2323987681" sldId="270"/>
            <ac:spMk id="3" creationId="{C41EA39F-22EF-8D41-BA66-229E0D44E6FF}"/>
          </ac:spMkLst>
        </pc:spChg>
        <pc:spChg chg="add mod">
          <ac:chgData name="Viktor Gieci" userId="290bbafbae2af8f8" providerId="Windows Live" clId="Web-{43DE9A21-C0AD-4864-8EA3-C5A63363D2E7}" dt="2022-10-09T09:24:26.476" v="357" actId="1076"/>
          <ac:spMkLst>
            <pc:docMk/>
            <pc:sldMk cId="2323987681" sldId="270"/>
            <ac:spMk id="6" creationId="{1EBB28D9-5E91-B99F-9F7C-762283353F93}"/>
          </ac:spMkLst>
        </pc:spChg>
        <pc:spChg chg="mod">
          <ac:chgData name="Viktor Gieci" userId="290bbafbae2af8f8" providerId="Windows Live" clId="Web-{43DE9A21-C0AD-4864-8EA3-C5A63363D2E7}" dt="2022-10-09T08:29:26.660" v="2" actId="1076"/>
          <ac:spMkLst>
            <pc:docMk/>
            <pc:sldMk cId="2323987681" sldId="270"/>
            <ac:spMk id="13" creationId="{88F7BEF7-5091-5B1E-FD94-A55564DCA5F0}"/>
          </ac:spMkLst>
        </pc:spChg>
        <pc:spChg chg="mod">
          <ac:chgData name="Viktor Gieci" userId="290bbafbae2af8f8" providerId="Windows Live" clId="Web-{43DE9A21-C0AD-4864-8EA3-C5A63363D2E7}" dt="2022-10-09T08:29:51.520" v="7" actId="1076"/>
          <ac:spMkLst>
            <pc:docMk/>
            <pc:sldMk cId="2323987681" sldId="270"/>
            <ac:spMk id="16" creationId="{0F1F5F3D-A200-A90C-A9A9-E331F4F299C5}"/>
          </ac:spMkLst>
        </pc:spChg>
        <pc:spChg chg="del mod">
          <ac:chgData name="Viktor Gieci" userId="290bbafbae2af8f8" providerId="Windows Live" clId="Web-{43DE9A21-C0AD-4864-8EA3-C5A63363D2E7}" dt="2022-10-09T08:29:35.316" v="4"/>
          <ac:spMkLst>
            <pc:docMk/>
            <pc:sldMk cId="2323987681" sldId="270"/>
            <ac:spMk id="25" creationId="{4C58EDCC-6F79-2AE2-C375-CFA78938FF45}"/>
          </ac:spMkLst>
        </pc:spChg>
        <pc:picChg chg="mod">
          <ac:chgData name="Viktor Gieci" userId="290bbafbae2af8f8" providerId="Windows Live" clId="Web-{43DE9A21-C0AD-4864-8EA3-C5A63363D2E7}" dt="2022-10-09T08:29:43.004" v="6" actId="1076"/>
          <ac:picMkLst>
            <pc:docMk/>
            <pc:sldMk cId="2323987681" sldId="270"/>
            <ac:picMk id="5" creationId="{16CEFC47-499D-5672-B4F4-7B90260B7A66}"/>
          </ac:picMkLst>
        </pc:picChg>
      </pc:sldChg>
      <pc:sldChg chg="addSp delSp modSp addAnim delAnim modAnim">
        <pc:chgData name="Viktor Gieci" userId="290bbafbae2af8f8" providerId="Windows Live" clId="Web-{43DE9A21-C0AD-4864-8EA3-C5A63363D2E7}" dt="2022-10-09T08:58:31.831" v="275"/>
        <pc:sldMkLst>
          <pc:docMk/>
          <pc:sldMk cId="404061773" sldId="271"/>
        </pc:sldMkLst>
        <pc:spChg chg="add del mod">
          <ac:chgData name="Viktor Gieci" userId="290bbafbae2af8f8" providerId="Windows Live" clId="Web-{43DE9A21-C0AD-4864-8EA3-C5A63363D2E7}" dt="2022-10-09T08:56:59.281" v="103"/>
          <ac:spMkLst>
            <pc:docMk/>
            <pc:sldMk cId="404061773" sldId="271"/>
            <ac:spMk id="4" creationId="{6F5AE6C2-4A4E-AF7F-2BCF-86C4674977FA}"/>
          </ac:spMkLst>
        </pc:spChg>
        <pc:spChg chg="mod">
          <ac:chgData name="Viktor Gieci" userId="290bbafbae2af8f8" providerId="Windows Live" clId="Web-{43DE9A21-C0AD-4864-8EA3-C5A63363D2E7}" dt="2022-10-09T08:58:24.643" v="272" actId="1076"/>
          <ac:spMkLst>
            <pc:docMk/>
            <pc:sldMk cId="404061773" sldId="271"/>
            <ac:spMk id="5" creationId="{00000000-0000-0000-0000-000000000000}"/>
          </ac:spMkLst>
        </pc:spChg>
        <pc:spChg chg="add mod">
          <ac:chgData name="Viktor Gieci" userId="290bbafbae2af8f8" providerId="Windows Live" clId="Web-{43DE9A21-C0AD-4864-8EA3-C5A63363D2E7}" dt="2022-10-09T08:58:14.346" v="271" actId="1076"/>
          <ac:spMkLst>
            <pc:docMk/>
            <pc:sldMk cId="404061773" sldId="271"/>
            <ac:spMk id="7" creationId="{F80CAB64-2F76-6433-6B20-FADB16A92BA9}"/>
          </ac:spMkLst>
        </pc:spChg>
      </pc:sldChg>
      <pc:sldChg chg="ord">
        <pc:chgData name="Viktor Gieci" userId="290bbafbae2af8f8" providerId="Windows Live" clId="Web-{43DE9A21-C0AD-4864-8EA3-C5A63363D2E7}" dt="2022-10-09T08:30:38.897" v="8"/>
        <pc:sldMkLst>
          <pc:docMk/>
          <pc:sldMk cId="2609790990" sldId="272"/>
        </pc:sldMkLst>
      </pc:sldChg>
      <pc:sldChg chg="addSp delSp modSp addAnim delAnim modAnim">
        <pc:chgData name="Viktor Gieci" userId="290bbafbae2af8f8" providerId="Windows Live" clId="Web-{43DE9A21-C0AD-4864-8EA3-C5A63363D2E7}" dt="2022-10-09T09:00:42.867" v="289"/>
        <pc:sldMkLst>
          <pc:docMk/>
          <pc:sldMk cId="454637571" sldId="273"/>
        </pc:sldMkLst>
        <pc:graphicFrameChg chg="mod modGraphic">
          <ac:chgData name="Viktor Gieci" userId="290bbafbae2af8f8" providerId="Windows Live" clId="Web-{43DE9A21-C0AD-4864-8EA3-C5A63363D2E7}" dt="2022-10-09T08:59:30.552" v="278" actId="1076"/>
          <ac:graphicFrameMkLst>
            <pc:docMk/>
            <pc:sldMk cId="454637571" sldId="273"/>
            <ac:graphicFrameMk id="47" creationId="{414D344B-B803-3C45-3FD4-8D4215AD9E02}"/>
          </ac:graphicFrameMkLst>
        </pc:graphicFrameChg>
        <pc:graphicFrameChg chg="add del modGraphic">
          <ac:chgData name="Viktor Gieci" userId="290bbafbae2af8f8" providerId="Windows Live" clId="Web-{43DE9A21-C0AD-4864-8EA3-C5A63363D2E7}" dt="2022-10-09T09:00:04.834" v="286"/>
          <ac:graphicFrameMkLst>
            <pc:docMk/>
            <pc:sldMk cId="454637571" sldId="273"/>
            <ac:graphicFrameMk id="722" creationId="{36E0C5AE-71A6-0DA9-CE97-9A5D6C17F232}"/>
          </ac:graphicFrameMkLst>
        </pc:graphicFrameChg>
      </pc:sldChg>
      <pc:sldChg chg="delSp modSp add ord replId">
        <pc:chgData name="Viktor Gieci" userId="290bbafbae2af8f8" providerId="Windows Live" clId="Web-{43DE9A21-C0AD-4864-8EA3-C5A63363D2E7}" dt="2022-10-09T10:10:37.216" v="494" actId="20577"/>
        <pc:sldMkLst>
          <pc:docMk/>
          <pc:sldMk cId="1586732730" sldId="274"/>
        </pc:sldMkLst>
        <pc:spChg chg="mod">
          <ac:chgData name="Viktor Gieci" userId="290bbafbae2af8f8" providerId="Windows Live" clId="Web-{43DE9A21-C0AD-4864-8EA3-C5A63363D2E7}" dt="2022-10-09T10:10:26.419" v="491" actId="20577"/>
          <ac:spMkLst>
            <pc:docMk/>
            <pc:sldMk cId="1586732730" sldId="274"/>
            <ac:spMk id="2" creationId="{00000000-0000-0000-0000-000000000000}"/>
          </ac:spMkLst>
        </pc:spChg>
        <pc:spChg chg="mod">
          <ac:chgData name="Viktor Gieci" userId="290bbafbae2af8f8" providerId="Windows Live" clId="Web-{43DE9A21-C0AD-4864-8EA3-C5A63363D2E7}" dt="2022-10-09T10:10:37.216" v="494" actId="20577"/>
          <ac:spMkLst>
            <pc:docMk/>
            <pc:sldMk cId="1586732730" sldId="274"/>
            <ac:spMk id="5" creationId="{00000000-0000-0000-0000-000000000000}"/>
          </ac:spMkLst>
        </pc:spChg>
        <pc:spChg chg="del mod">
          <ac:chgData name="Viktor Gieci" userId="290bbafbae2af8f8" providerId="Windows Live" clId="Web-{43DE9A21-C0AD-4864-8EA3-C5A63363D2E7}" dt="2022-10-09T09:18:29.854" v="299"/>
          <ac:spMkLst>
            <pc:docMk/>
            <pc:sldMk cId="1586732730" sldId="274"/>
            <ac:spMk id="7" creationId="{F80CAB64-2F76-6433-6B20-FADB16A92BA9}"/>
          </ac:spMkLst>
        </pc:spChg>
      </pc:sldChg>
      <pc:sldChg chg="modSp add replId">
        <pc:chgData name="Viktor Gieci" userId="290bbafbae2af8f8" providerId="Windows Live" clId="Web-{43DE9A21-C0AD-4864-8EA3-C5A63363D2E7}" dt="2022-10-09T10:11:09.811" v="503" actId="20577"/>
        <pc:sldMkLst>
          <pc:docMk/>
          <pc:sldMk cId="1129065387" sldId="275"/>
        </pc:sldMkLst>
        <pc:spChg chg="mod">
          <ac:chgData name="Viktor Gieci" userId="290bbafbae2af8f8" providerId="Windows Live" clId="Web-{43DE9A21-C0AD-4864-8EA3-C5A63363D2E7}" dt="2022-10-09T10:11:02.295" v="501" actId="20577"/>
          <ac:spMkLst>
            <pc:docMk/>
            <pc:sldMk cId="1129065387" sldId="275"/>
            <ac:spMk id="2" creationId="{00000000-0000-0000-0000-000000000000}"/>
          </ac:spMkLst>
        </pc:spChg>
        <pc:spChg chg="mod">
          <ac:chgData name="Viktor Gieci" userId="290bbafbae2af8f8" providerId="Windows Live" clId="Web-{43DE9A21-C0AD-4864-8EA3-C5A63363D2E7}" dt="2022-10-09T10:11:09.811" v="503" actId="20577"/>
          <ac:spMkLst>
            <pc:docMk/>
            <pc:sldMk cId="1129065387" sldId="275"/>
            <ac:spMk id="5" creationId="{00000000-0000-0000-0000-000000000000}"/>
          </ac:spMkLst>
        </pc:spChg>
      </pc:sldChg>
    </pc:docChg>
  </pc:docChgLst>
  <pc:docChgLst>
    <pc:chgData name="Viktor Gieci" userId="290bbafbae2af8f8" providerId="LiveId" clId="{236EF27E-4EF9-E14F-9734-15B27DA72344}"/>
    <pc:docChg chg="sldOrd">
      <pc:chgData name="Viktor Gieci" userId="290bbafbae2af8f8" providerId="LiveId" clId="{236EF27E-4EF9-E14F-9734-15B27DA72344}" dt="2022-10-11T13:21:39.287" v="0" actId="1076"/>
      <pc:docMkLst>
        <pc:docMk/>
      </pc:docMkLst>
      <pc:sldChg chg="ord">
        <pc:chgData name="Viktor Gieci" userId="290bbafbae2af8f8" providerId="LiveId" clId="{236EF27E-4EF9-E14F-9734-15B27DA72344}" dt="2022-10-11T13:21:39.287" v="0" actId="1076"/>
        <pc:sldMkLst>
          <pc:docMk/>
          <pc:sldMk cId="404061773" sldId="271"/>
        </pc:sldMkLst>
      </pc:sldChg>
    </pc:docChg>
  </pc:docChgLst>
  <pc:docChgLst>
    <pc:chgData name="Viktor Gieci" userId="290bbafbae2af8f8" providerId="Windows Live" clId="Web-{4AD4C75E-A890-478F-BE44-DD89E745D731}"/>
    <pc:docChg chg="modSld">
      <pc:chgData name="Viktor Gieci" userId="290bbafbae2af8f8" providerId="Windows Live" clId="Web-{4AD4C75E-A890-478F-BE44-DD89E745D731}" dt="2022-10-11T07:10:58.048" v="35" actId="20577"/>
      <pc:docMkLst>
        <pc:docMk/>
      </pc:docMkLst>
      <pc:sldChg chg="modSp">
        <pc:chgData name="Viktor Gieci" userId="290bbafbae2af8f8" providerId="Windows Live" clId="Web-{4AD4C75E-A890-478F-BE44-DD89E745D731}" dt="2022-10-11T07:10:58.048" v="35" actId="20577"/>
        <pc:sldMkLst>
          <pc:docMk/>
          <pc:sldMk cId="3965807363" sldId="267"/>
        </pc:sldMkLst>
        <pc:spChg chg="mod">
          <ac:chgData name="Viktor Gieci" userId="290bbafbae2af8f8" providerId="Windows Live" clId="Web-{4AD4C75E-A890-478F-BE44-DD89E745D731}" dt="2022-10-11T07:10:58.048" v="35" actId="20577"/>
          <ac:spMkLst>
            <pc:docMk/>
            <pc:sldMk cId="3965807363" sldId="267"/>
            <ac:spMk id="2" creationId="{00000000-0000-0000-0000-000000000000}"/>
          </ac:spMkLst>
        </pc:spChg>
      </pc:sldChg>
    </pc:docChg>
  </pc:docChgLst>
  <pc:docChgLst>
    <pc:chgData name="Viktor Gieci" userId="290bbafbae2af8f8" providerId="Windows Live" clId="Web-{B3A529AB-0417-4DE1-A3FB-8C1EE5005926}"/>
    <pc:docChg chg="modSld">
      <pc:chgData name="Viktor Gieci" userId="290bbafbae2af8f8" providerId="Windows Live" clId="Web-{B3A529AB-0417-4DE1-A3FB-8C1EE5005926}" dt="2022-10-12T12:21:05.331" v="46" actId="20577"/>
      <pc:docMkLst>
        <pc:docMk/>
      </pc:docMkLst>
      <pc:sldChg chg="modSp">
        <pc:chgData name="Viktor Gieci" userId="290bbafbae2af8f8" providerId="Windows Live" clId="Web-{B3A529AB-0417-4DE1-A3FB-8C1EE5005926}" dt="2022-10-12T12:21:05.331" v="46" actId="20577"/>
        <pc:sldMkLst>
          <pc:docMk/>
          <pc:sldMk cId="1586732730" sldId="274"/>
        </pc:sldMkLst>
        <pc:spChg chg="mod">
          <ac:chgData name="Viktor Gieci" userId="290bbafbae2af8f8" providerId="Windows Live" clId="Web-{B3A529AB-0417-4DE1-A3FB-8C1EE5005926}" dt="2022-10-12T12:21:05.331" v="46" actId="20577"/>
          <ac:spMkLst>
            <pc:docMk/>
            <pc:sldMk cId="1586732730" sldId="274"/>
            <ac:spMk id="5" creationId="{00000000-0000-0000-0000-000000000000}"/>
          </ac:spMkLst>
        </pc:spChg>
      </pc:sldChg>
    </pc:docChg>
  </pc:docChgLst>
  <pc:docChgLst>
    <pc:chgData name="Viktor Gieci" userId="290bbafbae2af8f8" providerId="Windows Live" clId="Web-{6FBC2429-037C-4F2B-B5A2-94B3D53F99FC}"/>
    <pc:docChg chg="addSld modSld sldOrd">
      <pc:chgData name="Viktor Gieci" userId="290bbafbae2af8f8" providerId="Windows Live" clId="Web-{6FBC2429-037C-4F2B-B5A2-94B3D53F99FC}" dt="2022-10-11T15:22:32.640" v="410" actId="20577"/>
      <pc:docMkLst>
        <pc:docMk/>
      </pc:docMkLst>
      <pc:sldChg chg="delAnim modAnim">
        <pc:chgData name="Viktor Gieci" userId="290bbafbae2af8f8" providerId="Windows Live" clId="Web-{6FBC2429-037C-4F2B-B5A2-94B3D53F99FC}" dt="2022-10-11T12:16:41.696" v="0"/>
        <pc:sldMkLst>
          <pc:docMk/>
          <pc:sldMk cId="2128536031" sldId="257"/>
        </pc:sldMkLst>
      </pc:sldChg>
      <pc:sldChg chg="addSp modSp ord">
        <pc:chgData name="Viktor Gieci" userId="290bbafbae2af8f8" providerId="Windows Live" clId="Web-{6FBC2429-037C-4F2B-B5A2-94B3D53F99FC}" dt="2022-10-11T15:22:08.874" v="405" actId="1076"/>
        <pc:sldMkLst>
          <pc:docMk/>
          <pc:sldMk cId="465021443" sldId="262"/>
        </pc:sldMkLst>
        <pc:spChg chg="add mod">
          <ac:chgData name="Viktor Gieci" userId="290bbafbae2af8f8" providerId="Windows Live" clId="Web-{6FBC2429-037C-4F2B-B5A2-94B3D53F99FC}" dt="2022-10-11T15:22:08.874" v="405" actId="1076"/>
          <ac:spMkLst>
            <pc:docMk/>
            <pc:sldMk cId="465021443" sldId="262"/>
            <ac:spMk id="3" creationId="{5E1A8E7D-DD6E-FB1E-1AEF-214671FFFDFA}"/>
          </ac:spMkLst>
        </pc:spChg>
      </pc:sldChg>
      <pc:sldChg chg="modSp">
        <pc:chgData name="Viktor Gieci" userId="290bbafbae2af8f8" providerId="Windows Live" clId="Web-{6FBC2429-037C-4F2B-B5A2-94B3D53F99FC}" dt="2022-10-11T14:53:03.084" v="239" actId="20577"/>
        <pc:sldMkLst>
          <pc:docMk/>
          <pc:sldMk cId="1586732730" sldId="274"/>
        </pc:sldMkLst>
        <pc:spChg chg="mod">
          <ac:chgData name="Viktor Gieci" userId="290bbafbae2af8f8" providerId="Windows Live" clId="Web-{6FBC2429-037C-4F2B-B5A2-94B3D53F99FC}" dt="2022-10-11T14:53:03.084" v="239" actId="20577"/>
          <ac:spMkLst>
            <pc:docMk/>
            <pc:sldMk cId="1586732730" sldId="274"/>
            <ac:spMk id="5" creationId="{00000000-0000-0000-0000-000000000000}"/>
          </ac:spMkLst>
        </pc:spChg>
      </pc:sldChg>
      <pc:sldChg chg="modSp modAnim">
        <pc:chgData name="Viktor Gieci" userId="290bbafbae2af8f8" providerId="Windows Live" clId="Web-{6FBC2429-037C-4F2B-B5A2-94B3D53F99FC}" dt="2022-10-11T15:14:32.988" v="346"/>
        <pc:sldMkLst>
          <pc:docMk/>
          <pc:sldMk cId="1129065387" sldId="275"/>
        </pc:sldMkLst>
        <pc:spChg chg="mod">
          <ac:chgData name="Viktor Gieci" userId="290bbafbae2af8f8" providerId="Windows Live" clId="Web-{6FBC2429-037C-4F2B-B5A2-94B3D53F99FC}" dt="2022-10-11T14:38:28.204" v="198" actId="20577"/>
          <ac:spMkLst>
            <pc:docMk/>
            <pc:sldMk cId="1129065387" sldId="275"/>
            <ac:spMk id="2" creationId="{00000000-0000-0000-0000-000000000000}"/>
          </ac:spMkLst>
        </pc:spChg>
        <pc:spChg chg="mod">
          <ac:chgData name="Viktor Gieci" userId="290bbafbae2af8f8" providerId="Windows Live" clId="Web-{6FBC2429-037C-4F2B-B5A2-94B3D53F99FC}" dt="2022-10-11T15:13:59.941" v="344" actId="20577"/>
          <ac:spMkLst>
            <pc:docMk/>
            <pc:sldMk cId="1129065387" sldId="275"/>
            <ac:spMk id="5" creationId="{00000000-0000-0000-0000-000000000000}"/>
          </ac:spMkLst>
        </pc:spChg>
      </pc:sldChg>
      <pc:sldChg chg="addSp delSp modSp add replId delAnim">
        <pc:chgData name="Viktor Gieci" userId="290bbafbae2af8f8" providerId="Windows Live" clId="Web-{6FBC2429-037C-4F2B-B5A2-94B3D53F99FC}" dt="2022-10-11T14:48:15.921" v="227" actId="1076"/>
        <pc:sldMkLst>
          <pc:docMk/>
          <pc:sldMk cId="1093657951" sldId="276"/>
        </pc:sldMkLst>
        <pc:spChg chg="mod">
          <ac:chgData name="Viktor Gieci" userId="290bbafbae2af8f8" providerId="Windows Live" clId="Web-{6FBC2429-037C-4F2B-B5A2-94B3D53F99FC}" dt="2022-10-11T14:46:38.669" v="214" actId="20577"/>
          <ac:spMkLst>
            <pc:docMk/>
            <pc:sldMk cId="1093657951" sldId="276"/>
            <ac:spMk id="2" creationId="{00000000-0000-0000-0000-000000000000}"/>
          </ac:spMkLst>
        </pc:spChg>
        <pc:spChg chg="del mod">
          <ac:chgData name="Viktor Gieci" userId="290bbafbae2af8f8" providerId="Windows Live" clId="Web-{6FBC2429-037C-4F2B-B5A2-94B3D53F99FC}" dt="2022-10-11T14:47:05.857" v="215"/>
          <ac:spMkLst>
            <pc:docMk/>
            <pc:sldMk cId="1093657951" sldId="276"/>
            <ac:spMk id="5" creationId="{00000000-0000-0000-0000-000000000000}"/>
          </ac:spMkLst>
        </pc:spChg>
        <pc:spChg chg="add mod">
          <ac:chgData name="Viktor Gieci" userId="290bbafbae2af8f8" providerId="Windows Live" clId="Web-{6FBC2429-037C-4F2B-B5A2-94B3D53F99FC}" dt="2022-10-11T14:48:15.921" v="227" actId="1076"/>
          <ac:spMkLst>
            <pc:docMk/>
            <pc:sldMk cId="1093657951" sldId="276"/>
            <ac:spMk id="6" creationId="{3FD1F7D1-AD38-8592-9538-5D9D2F70B1C9}"/>
          </ac:spMkLst>
        </pc:spChg>
        <pc:picChg chg="add del mod">
          <ac:chgData name="Viktor Gieci" userId="290bbafbae2af8f8" providerId="Windows Live" clId="Web-{6FBC2429-037C-4F2B-B5A2-94B3D53F99FC}" dt="2022-10-11T14:48:04.686" v="225"/>
          <ac:picMkLst>
            <pc:docMk/>
            <pc:sldMk cId="1093657951" sldId="276"/>
            <ac:picMk id="3" creationId="{DA772B16-657F-DAEA-4450-D406238AAB8C}"/>
          </ac:picMkLst>
        </pc:picChg>
      </pc:sldChg>
      <pc:sldChg chg="delSp modSp add replId">
        <pc:chgData name="Viktor Gieci" userId="290bbafbae2af8f8" providerId="Windows Live" clId="Web-{6FBC2429-037C-4F2B-B5A2-94B3D53F99FC}" dt="2022-10-11T14:48:42.875" v="233" actId="1076"/>
        <pc:sldMkLst>
          <pc:docMk/>
          <pc:sldMk cId="3093327113" sldId="277"/>
        </pc:sldMkLst>
        <pc:spChg chg="del mod">
          <ac:chgData name="Viktor Gieci" userId="290bbafbae2af8f8" providerId="Windows Live" clId="Web-{6FBC2429-037C-4F2B-B5A2-94B3D53F99FC}" dt="2022-10-11T14:48:24.374" v="229"/>
          <ac:spMkLst>
            <pc:docMk/>
            <pc:sldMk cId="3093327113" sldId="277"/>
            <ac:spMk id="2" creationId="{00000000-0000-0000-0000-000000000000}"/>
          </ac:spMkLst>
        </pc:spChg>
        <pc:picChg chg="mod">
          <ac:chgData name="Viktor Gieci" userId="290bbafbae2af8f8" providerId="Windows Live" clId="Web-{6FBC2429-037C-4F2B-B5A2-94B3D53F99FC}" dt="2022-10-11T14:48:42.875" v="233" actId="1076"/>
          <ac:picMkLst>
            <pc:docMk/>
            <pc:sldMk cId="3093327113" sldId="277"/>
            <ac:picMk id="3" creationId="{DA772B16-657F-DAEA-4450-D406238AAB8C}"/>
          </ac:picMkLst>
        </pc:picChg>
      </pc:sldChg>
      <pc:sldChg chg="modSp add replId modAnim">
        <pc:chgData name="Viktor Gieci" userId="290bbafbae2af8f8" providerId="Windows Live" clId="Web-{6FBC2429-037C-4F2B-B5A2-94B3D53F99FC}" dt="2022-10-11T15:15:40.615" v="353"/>
        <pc:sldMkLst>
          <pc:docMk/>
          <pc:sldMk cId="4180050827" sldId="278"/>
        </pc:sldMkLst>
        <pc:spChg chg="mod">
          <ac:chgData name="Viktor Gieci" userId="290bbafbae2af8f8" providerId="Windows Live" clId="Web-{6FBC2429-037C-4F2B-B5A2-94B3D53F99FC}" dt="2022-10-11T15:01:36.142" v="252" actId="20577"/>
          <ac:spMkLst>
            <pc:docMk/>
            <pc:sldMk cId="4180050827" sldId="278"/>
            <ac:spMk id="2" creationId="{00000000-0000-0000-0000-000000000000}"/>
          </ac:spMkLst>
        </pc:spChg>
        <pc:spChg chg="mod">
          <ac:chgData name="Viktor Gieci" userId="290bbafbae2af8f8" providerId="Windows Live" clId="Web-{6FBC2429-037C-4F2B-B5A2-94B3D53F99FC}" dt="2022-10-11T15:15:37.255" v="351" actId="20577"/>
          <ac:spMkLst>
            <pc:docMk/>
            <pc:sldMk cId="4180050827" sldId="278"/>
            <ac:spMk id="5" creationId="{00000000-0000-0000-0000-000000000000}"/>
          </ac:spMkLst>
        </pc:spChg>
      </pc:sldChg>
      <pc:sldChg chg="addSp delSp modSp add ord replId">
        <pc:chgData name="Viktor Gieci" userId="290bbafbae2af8f8" providerId="Windows Live" clId="Web-{6FBC2429-037C-4F2B-B5A2-94B3D53F99FC}" dt="2022-10-11T15:22:32.640" v="410" actId="20577"/>
        <pc:sldMkLst>
          <pc:docMk/>
          <pc:sldMk cId="81746748" sldId="279"/>
        </pc:sldMkLst>
        <pc:spChg chg="mod">
          <ac:chgData name="Viktor Gieci" userId="290bbafbae2af8f8" providerId="Windows Live" clId="Web-{6FBC2429-037C-4F2B-B5A2-94B3D53F99FC}" dt="2022-10-11T15:17:15.664" v="363" actId="20577"/>
          <ac:spMkLst>
            <pc:docMk/>
            <pc:sldMk cId="81746748" sldId="279"/>
            <ac:spMk id="2" creationId="{00000000-0000-0000-0000-000000000000}"/>
          </ac:spMkLst>
        </pc:spChg>
        <pc:spChg chg="add mod">
          <ac:chgData name="Viktor Gieci" userId="290bbafbae2af8f8" providerId="Windows Live" clId="Web-{6FBC2429-037C-4F2B-B5A2-94B3D53F99FC}" dt="2022-10-11T15:22:32.640" v="410" actId="20577"/>
          <ac:spMkLst>
            <pc:docMk/>
            <pc:sldMk cId="81746748" sldId="279"/>
            <ac:spMk id="3" creationId="{47476B92-EA66-EB5E-818B-8871746FF459}"/>
          </ac:spMkLst>
        </pc:spChg>
        <pc:spChg chg="add">
          <ac:chgData name="Viktor Gieci" userId="290bbafbae2af8f8" providerId="Windows Live" clId="Web-{6FBC2429-037C-4F2B-B5A2-94B3D53F99FC}" dt="2022-10-11T15:18:27.541" v="376"/>
          <ac:spMkLst>
            <pc:docMk/>
            <pc:sldMk cId="81746748" sldId="279"/>
            <ac:spMk id="5" creationId="{064B0331-7E18-2C5D-9A31-D476F8FD944B}"/>
          </ac:spMkLst>
        </pc:spChg>
        <pc:spChg chg="del">
          <ac:chgData name="Viktor Gieci" userId="290bbafbae2af8f8" providerId="Windows Live" clId="Web-{6FBC2429-037C-4F2B-B5A2-94B3D53F99FC}" dt="2022-10-11T15:18:27.228" v="375"/>
          <ac:spMkLst>
            <pc:docMk/>
            <pc:sldMk cId="81746748" sldId="279"/>
            <ac:spMk id="6" creationId="{3FD1F7D1-AD38-8592-9538-5D9D2F70B1C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77D14C5-CED9-4CFC-B338-DFB0C8090B9F}">
      <dgm:prSet phldrT="[Text]" phldr="0"/>
      <dgm:spPr/>
      <dgm:t>
        <a:bodyPr/>
        <a:lstStyle/>
        <a:p>
          <a:pPr rtl="0"/>
          <a:r>
            <a:rPr lang="en-US" b="1" dirty="0"/>
            <a:t>Teaching and sharing knowledge</a:t>
          </a:r>
          <a:endParaRPr lang="en-US" dirty="0"/>
        </a:p>
      </dgm:t>
    </dgm:pt>
    <dgm:pt modelId="{92DFCBC7-BC14-4697-8ECD-BF0D5B1EDA3B}" type="parTrans" cxnId="{7D461F02-AB37-447A-AC6B-D31C4D2EC6A9}">
      <dgm:prSet/>
      <dgm:spPr/>
      <dgm:t>
        <a:bodyPr/>
        <a:lstStyle/>
        <a:p>
          <a:endParaRPr lang="en-US"/>
        </a:p>
      </dgm:t>
    </dgm:pt>
    <dgm:pt modelId="{87E3C0DB-7BEE-424E-8E11-B838D238D595}" type="sibTrans" cxnId="{7D461F02-AB37-447A-AC6B-D31C4D2EC6A9}">
      <dgm:prSet/>
      <dgm:spPr/>
      <dgm:t>
        <a:bodyPr/>
        <a:lstStyle/>
        <a:p>
          <a:endParaRPr lang="en-US"/>
        </a:p>
      </dgm:t>
    </dgm:pt>
    <dgm:pt modelId="{3BB1359C-F0D8-4944-9499-4DFD17D07309}">
      <dgm:prSet phldr="0"/>
      <dgm:spPr/>
      <dgm:t>
        <a:bodyPr/>
        <a:lstStyle/>
        <a:p>
          <a:pPr rtl="0"/>
          <a:r>
            <a:rPr lang="en-US" b="1" dirty="0">
              <a:latin typeface="Corbel"/>
            </a:rPr>
            <a:t>Coding standards compliance</a:t>
          </a:r>
        </a:p>
      </dgm:t>
    </dgm:pt>
    <dgm:pt modelId="{D65A6B0E-5D64-40CC-89EC-A3182F48DA2F}" type="parTrans" cxnId="{510698AB-49A6-4EA8-B348-98EDB6713FDE}">
      <dgm:prSet/>
      <dgm:spPr/>
    </dgm:pt>
    <dgm:pt modelId="{4CBF9728-3248-4DFD-A0E6-C35AEB17D848}" type="sibTrans" cxnId="{510698AB-49A6-4EA8-B348-98EDB6713FDE}">
      <dgm:prSet/>
      <dgm:spPr/>
    </dgm:pt>
    <dgm:pt modelId="{FAEB46FC-8BAE-4399-95B6-B3E72E372968}">
      <dgm:prSet phldr="0"/>
      <dgm:spPr/>
      <dgm:t>
        <a:bodyPr/>
        <a:lstStyle/>
        <a:p>
          <a:pPr rtl="0"/>
          <a:r>
            <a:rPr lang="en-US" b="1" dirty="0"/>
            <a:t>Finding bugs early</a:t>
          </a:r>
          <a:r>
            <a:rPr lang="en-US" b="1" dirty="0">
              <a:latin typeface="Consolas"/>
            </a:rPr>
            <a:t> </a:t>
          </a:r>
          <a:endParaRPr lang="en-US" b="1" dirty="0">
            <a:latin typeface="Corbel"/>
          </a:endParaRPr>
        </a:p>
      </dgm:t>
    </dgm:pt>
    <dgm:pt modelId="{E62A9D97-B015-40FA-AAD6-2FA8E0130942}" type="parTrans" cxnId="{C0B9F1B4-01BF-4931-AD85-AA56B0959AC8}">
      <dgm:prSet/>
      <dgm:spPr/>
    </dgm:pt>
    <dgm:pt modelId="{2E15FB09-9D89-445D-9D14-921EAFE9F436}" type="sibTrans" cxnId="{C0B9F1B4-01BF-4931-AD85-AA56B0959AC8}">
      <dgm:prSet/>
      <dgm:spPr/>
    </dgm:pt>
    <dgm:pt modelId="{C9E219C5-9771-4557-9DBC-81E436B1E295}">
      <dgm:prSet phldr="0"/>
      <dgm:spPr/>
      <dgm:t>
        <a:bodyPr/>
        <a:lstStyle/>
        <a:p>
          <a:pPr rtl="0"/>
          <a:r>
            <a:rPr lang="en-US" b="1" dirty="0"/>
            <a:t>Consistent</a:t>
          </a:r>
          <a:r>
            <a:rPr lang="en-US" b="1" dirty="0">
              <a:latin typeface="Consolas"/>
            </a:rPr>
            <a:t> </a:t>
          </a:r>
          <a:r>
            <a:rPr lang="en-US" b="1" dirty="0"/>
            <a:t>design and implementation</a:t>
          </a:r>
          <a:endParaRPr lang="en-US" b="0" dirty="0"/>
        </a:p>
      </dgm:t>
    </dgm:pt>
    <dgm:pt modelId="{B716EA7C-15AE-4EED-8065-1E6A4F80C076}" type="parTrans" cxnId="{0957B1F0-D629-4BF9-9896-18191BE0B33E}">
      <dgm:prSet/>
      <dgm:spPr/>
    </dgm:pt>
    <dgm:pt modelId="{A0DE8CD4-F078-408F-9330-FAE127BE1BE6}" type="sibTrans" cxnId="{0957B1F0-D629-4BF9-9896-18191BE0B33E}">
      <dgm:prSet/>
      <dgm:spPr/>
    </dgm:pt>
    <dgm:pt modelId="{2D2AE471-316C-41D2-A8EA-F6837D187CB0}">
      <dgm:prSet phldr="0"/>
      <dgm:spPr/>
      <dgm:t>
        <a:bodyPr/>
        <a:lstStyle/>
        <a:p>
          <a:pPr rtl="0"/>
          <a:r>
            <a:rPr lang="en-US" b="1" dirty="0"/>
            <a:t>Team cohesion</a:t>
          </a:r>
          <a:endParaRPr lang="en-US" dirty="0">
            <a:latin typeface="Consolas"/>
          </a:endParaRPr>
        </a:p>
      </dgm:t>
    </dgm:pt>
    <dgm:pt modelId="{C11068C3-6C4B-402A-8AF2-51341AE80BC2}" type="parTrans" cxnId="{13A953C2-2F32-47E1-8C0E-0193E7FDE3CE}">
      <dgm:prSet/>
      <dgm:spPr/>
    </dgm:pt>
    <dgm:pt modelId="{83DF2689-8BD5-4527-9F1F-5C15161C83E7}" type="sibTrans" cxnId="{13A953C2-2F32-47E1-8C0E-0193E7FDE3CE}">
      <dgm:prSet/>
      <dgm:spPr/>
    </dgm:pt>
    <dgm:pt modelId="{7BADAC83-84DE-431F-9881-E3DD26563E96}">
      <dgm:prSet phldr="0"/>
      <dgm:spPr/>
      <dgm:t>
        <a:bodyPr/>
        <a:lstStyle/>
        <a:p>
          <a:pPr rtl="0"/>
          <a:r>
            <a:rPr lang="en-US" b="0" dirty="0">
              <a:latin typeface="Consolas"/>
            </a:rPr>
            <a:t> Help</a:t>
          </a:r>
          <a:r>
            <a:rPr lang="en-US" b="0" dirty="0"/>
            <a:t> to maintain consistent coding style</a:t>
          </a:r>
          <a:endParaRPr lang="en-US" b="1" dirty="0"/>
        </a:p>
      </dgm:t>
    </dgm:pt>
    <dgm:pt modelId="{5955C19D-1F13-4DB4-8346-08D6891C35E4}" type="parTrans" cxnId="{16B5A081-CF94-46B8-9AF7-5F191C567A58}">
      <dgm:prSet/>
      <dgm:spPr/>
    </dgm:pt>
    <dgm:pt modelId="{F51469E0-801D-46C5-AB3E-B37C01E2BCD5}" type="sibTrans" cxnId="{16B5A081-CF94-46B8-9AF7-5F191C567A58}">
      <dgm:prSet/>
      <dgm:spPr/>
    </dgm:pt>
    <dgm:pt modelId="{AEB01551-AD1D-4342-A575-62EA66D0D548}">
      <dgm:prSet phldr="0"/>
      <dgm:spPr/>
      <dgm:t>
        <a:bodyPr/>
        <a:lstStyle/>
        <a:p>
          <a:pPr rtl="0"/>
          <a:r>
            <a:rPr lang="en-US" b="0" dirty="0">
              <a:latin typeface="Consolas"/>
            </a:rPr>
            <a:t>When</a:t>
          </a:r>
          <a:r>
            <a:rPr lang="en-US" b="0" dirty="0"/>
            <a:t> they are cheap to fix</a:t>
          </a:r>
          <a:endParaRPr lang="en-US" b="1" dirty="0"/>
        </a:p>
      </dgm:t>
    </dgm:pt>
    <dgm:pt modelId="{77BB5C9C-4356-4FE9-AC6F-AFA088090DEB}" type="parTrans" cxnId="{EAAD7B30-AD37-44E2-99BB-500108068936}">
      <dgm:prSet/>
      <dgm:spPr/>
    </dgm:pt>
    <dgm:pt modelId="{6C41CF80-74A4-4C01-A062-CEDFC106A919}" type="sibTrans" cxnId="{EAAD7B30-AD37-44E2-99BB-500108068936}">
      <dgm:prSet/>
      <dgm:spPr/>
    </dgm:pt>
    <dgm:pt modelId="{3315C98A-AB3F-45A4-888B-1ED9D3C0A703}">
      <dgm:prSet phldr="0"/>
      <dgm:spPr/>
      <dgm:t>
        <a:bodyPr/>
        <a:lstStyle/>
        <a:p>
          <a:pPr rtl="0"/>
          <a:r>
            <a:rPr lang="en-US" b="0" dirty="0">
              <a:latin typeface="Consolas"/>
            </a:rPr>
            <a:t>Team</a:t>
          </a:r>
          <a:r>
            <a:rPr lang="en-US" b="0" dirty="0"/>
            <a:t> members gain better understanding of the code base and learn from each other</a:t>
          </a:r>
          <a:endParaRPr lang="en-US" b="1" dirty="0">
            <a:latin typeface="Consolas"/>
          </a:endParaRPr>
        </a:p>
      </dgm:t>
    </dgm:pt>
    <dgm:pt modelId="{EB6F9F37-F74A-404E-9D33-42F0A6A56B1C}" type="parTrans" cxnId="{0EED0338-6B21-416A-948F-CB26A30C58D4}">
      <dgm:prSet/>
      <dgm:spPr/>
    </dgm:pt>
    <dgm:pt modelId="{3CEDB94D-6F2C-457E-8FBF-2464C19B9D37}" type="sibTrans" cxnId="{0EED0338-6B21-416A-948F-CB26A30C58D4}">
      <dgm:prSet/>
      <dgm:spPr/>
    </dgm:pt>
    <dgm:pt modelId="{43747699-0115-4737-A790-49CDBCDE059E}">
      <dgm:prSet phldr="0"/>
      <dgm:spPr/>
      <dgm:t>
        <a:bodyPr/>
        <a:lstStyle/>
        <a:p>
          <a:r>
            <a:rPr lang="en-US" b="0" dirty="0"/>
            <a:t>Peer review helps to maintain a level of consistency in software design and implementation</a:t>
          </a:r>
          <a:endParaRPr lang="en-US" b="1" dirty="0"/>
        </a:p>
      </dgm:t>
    </dgm:pt>
    <dgm:pt modelId="{80081447-348D-41AF-AD42-368937A7104F}" type="parTrans" cxnId="{71BC7E7E-8D7A-4A36-912D-13FB4B4B3D3A}">
      <dgm:prSet/>
      <dgm:spPr/>
    </dgm:pt>
    <dgm:pt modelId="{A5274014-636F-4F7C-9CDE-21448343714E}" type="sibTrans" cxnId="{71BC7E7E-8D7A-4A36-912D-13FB4B4B3D3A}">
      <dgm:prSet/>
      <dgm:spPr/>
    </dgm:pt>
    <dgm:pt modelId="{EE0D2447-72CA-47E2-9D86-1DD89A0DD6E6}">
      <dgm:prSet phldr="0"/>
      <dgm:spPr/>
      <dgm:t>
        <a:bodyPr/>
        <a:lstStyle/>
        <a:p>
          <a:r>
            <a:rPr lang="en-US" b="0" dirty="0"/>
            <a:t>Review discussions save team members from isolation and bring them closer to each other</a:t>
          </a:r>
          <a:endParaRPr lang="en-US" b="1" dirty="0">
            <a:latin typeface="Consolas"/>
          </a:endParaRPr>
        </a:p>
      </dgm:t>
    </dgm:pt>
    <dgm:pt modelId="{FC1120B2-6C3E-45C2-B419-A88B1A88A2B1}" type="parTrans" cxnId="{F485A84C-52D7-41BC-8373-2C0938145829}">
      <dgm:prSet/>
      <dgm:spPr/>
    </dgm:pt>
    <dgm:pt modelId="{47FA0EB9-7080-41A7-BF49-4E5E9DA42A38}" type="sibTrans" cxnId="{F485A84C-52D7-41BC-8373-2C0938145829}">
      <dgm:prSet/>
      <dgm:spPr/>
    </dgm:pt>
    <dgm:pt modelId="{A383F2FC-A704-4EE6-AC13-7CDEFF867977}">
      <dgm:prSet phldr="0"/>
      <dgm:spPr/>
      <dgm:t>
        <a:bodyPr/>
        <a:lstStyle/>
        <a:p>
          <a:pPr rtl="0"/>
          <a:r>
            <a:rPr lang="en-US" b="0" dirty="0">
              <a:latin typeface="Consolas"/>
            </a:rPr>
            <a:t>Essential for junior mentoring</a:t>
          </a:r>
        </a:p>
      </dgm:t>
    </dgm:pt>
    <dgm:pt modelId="{278FD2BE-B352-4E25-8875-E26BA11BB77B}" type="parTrans" cxnId="{BCE8BD0E-6BED-4534-ACFF-ADE8A4FD51D7}">
      <dgm:prSet/>
      <dgm:spPr/>
    </dgm:pt>
    <dgm:pt modelId="{7FA1D652-CF19-4B12-AED2-8BBE3E2F6F00}" type="sibTrans" cxnId="{BCE8BD0E-6BED-4534-ACFF-ADE8A4FD51D7}">
      <dgm:prSet/>
      <dgm:spPr/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</dgm:pt>
    <dgm:pt modelId="{758F62F6-D0D9-41B9-AE73-52A2927A878D}" type="pres">
      <dgm:prSet presAssocID="{3BB1359C-F0D8-4944-9499-4DFD17D0730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A453FBB-2AE5-41DC-8FF7-F1E6B1B1BB68}" type="pres">
      <dgm:prSet presAssocID="{3BB1359C-F0D8-4944-9499-4DFD17D07309}" presName="childText" presStyleLbl="revTx" presStyleIdx="0" presStyleCnt="5">
        <dgm:presLayoutVars>
          <dgm:bulletEnabled val="1"/>
        </dgm:presLayoutVars>
      </dgm:prSet>
      <dgm:spPr/>
    </dgm:pt>
    <dgm:pt modelId="{7D62E89F-3090-4716-A5EA-F01DD912A463}" type="pres">
      <dgm:prSet presAssocID="{FAEB46FC-8BAE-4399-95B6-B3E72E37296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07D48C2-2CA8-4796-A2A4-C580B214464A}" type="pres">
      <dgm:prSet presAssocID="{FAEB46FC-8BAE-4399-95B6-B3E72E372968}" presName="childText" presStyleLbl="revTx" presStyleIdx="1" presStyleCnt="5">
        <dgm:presLayoutVars>
          <dgm:bulletEnabled val="1"/>
        </dgm:presLayoutVars>
      </dgm:prSet>
      <dgm:spPr/>
    </dgm:pt>
    <dgm:pt modelId="{A9DD881E-A532-414B-870C-8ADE2076F78C}" type="pres">
      <dgm:prSet presAssocID="{477D14C5-CED9-4CFC-B338-DFB0C8090B9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ECB091A-B203-49A2-A2B2-3DB7B08157A2}" type="pres">
      <dgm:prSet presAssocID="{477D14C5-CED9-4CFC-B338-DFB0C8090B9F}" presName="childText" presStyleLbl="revTx" presStyleIdx="2" presStyleCnt="5">
        <dgm:presLayoutVars>
          <dgm:bulletEnabled val="1"/>
        </dgm:presLayoutVars>
      </dgm:prSet>
      <dgm:spPr/>
    </dgm:pt>
    <dgm:pt modelId="{F21A1DEB-BABB-43A4-8CD7-9EED2CDB51F9}" type="pres">
      <dgm:prSet presAssocID="{C9E219C5-9771-4557-9DBC-81E436B1E29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7C0D1DB-9B87-495F-88B0-0C8AA65B9AD2}" type="pres">
      <dgm:prSet presAssocID="{C9E219C5-9771-4557-9DBC-81E436B1E295}" presName="childText" presStyleLbl="revTx" presStyleIdx="3" presStyleCnt="5">
        <dgm:presLayoutVars>
          <dgm:bulletEnabled val="1"/>
        </dgm:presLayoutVars>
      </dgm:prSet>
      <dgm:spPr/>
    </dgm:pt>
    <dgm:pt modelId="{09C2D505-1159-401C-BC0A-A071DD52F784}" type="pres">
      <dgm:prSet presAssocID="{2D2AE471-316C-41D2-A8EA-F6837D187CB0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CA080F74-293F-4F93-A5D3-D221884A0FAA}" type="pres">
      <dgm:prSet presAssocID="{2D2AE471-316C-41D2-A8EA-F6837D187CB0}" presName="childText" presStyleLbl="revTx" presStyleIdx="4" presStyleCnt="5">
        <dgm:presLayoutVars>
          <dgm:bulletEnabled val="1"/>
        </dgm:presLayoutVars>
      </dgm:prSet>
      <dgm:spPr/>
    </dgm:pt>
  </dgm:ptLst>
  <dgm:cxnLst>
    <dgm:cxn modelId="{7D461F02-AB37-447A-AC6B-D31C4D2EC6A9}" srcId="{90119837-5B71-4D44-BB01-DB0B084933C8}" destId="{477D14C5-CED9-4CFC-B338-DFB0C8090B9F}" srcOrd="2" destOrd="0" parTransId="{92DFCBC7-BC14-4697-8ECD-BF0D5B1EDA3B}" sibTransId="{87E3C0DB-7BEE-424E-8E11-B838D238D595}"/>
    <dgm:cxn modelId="{BB43CF09-7719-4D65-BA46-C1CD12CACDCD}" type="presOf" srcId="{A383F2FC-A704-4EE6-AC13-7CDEFF867977}" destId="{1ECB091A-B203-49A2-A2B2-3DB7B08157A2}" srcOrd="0" destOrd="1" presId="urn:microsoft.com/office/officeart/2005/8/layout/vList2"/>
    <dgm:cxn modelId="{BCE8BD0E-6BED-4534-ACFF-ADE8A4FD51D7}" srcId="{477D14C5-CED9-4CFC-B338-DFB0C8090B9F}" destId="{A383F2FC-A704-4EE6-AC13-7CDEFF867977}" srcOrd="1" destOrd="0" parTransId="{278FD2BE-B352-4E25-8875-E26BA11BB77B}" sibTransId="{7FA1D652-CF19-4B12-AED2-8BBE3E2F6F00}"/>
    <dgm:cxn modelId="{81EF2B10-635A-4C56-83EA-648374E2496C}" type="presOf" srcId="{3BB1359C-F0D8-4944-9499-4DFD17D07309}" destId="{758F62F6-D0D9-41B9-AE73-52A2927A878D}" srcOrd="0" destOrd="0" presId="urn:microsoft.com/office/officeart/2005/8/layout/vList2"/>
    <dgm:cxn modelId="{A5D00F28-44BC-4D8C-850A-05A649EBFB42}" type="presOf" srcId="{477D14C5-CED9-4CFC-B338-DFB0C8090B9F}" destId="{A9DD881E-A532-414B-870C-8ADE2076F78C}" srcOrd="0" destOrd="0" presId="urn:microsoft.com/office/officeart/2005/8/layout/vList2"/>
    <dgm:cxn modelId="{EAAD7B30-AD37-44E2-99BB-500108068936}" srcId="{FAEB46FC-8BAE-4399-95B6-B3E72E372968}" destId="{AEB01551-AD1D-4342-A575-62EA66D0D548}" srcOrd="0" destOrd="0" parTransId="{77BB5C9C-4356-4FE9-AC6F-AFA088090DEB}" sibTransId="{6C41CF80-74A4-4C01-A062-CEDFC106A919}"/>
    <dgm:cxn modelId="{3AAD6733-90D8-449E-A5E7-E86A41F4B7CC}" type="presOf" srcId="{EE0D2447-72CA-47E2-9D86-1DD89A0DD6E6}" destId="{CA080F74-293F-4F93-A5D3-D221884A0FAA}" srcOrd="0" destOrd="0" presId="urn:microsoft.com/office/officeart/2005/8/layout/vList2"/>
    <dgm:cxn modelId="{0EED0338-6B21-416A-948F-CB26A30C58D4}" srcId="{477D14C5-CED9-4CFC-B338-DFB0C8090B9F}" destId="{3315C98A-AB3F-45A4-888B-1ED9D3C0A703}" srcOrd="0" destOrd="0" parTransId="{EB6F9F37-F74A-404E-9D33-42F0A6A56B1C}" sibTransId="{3CEDB94D-6F2C-457E-8FBF-2464C19B9D37}"/>
    <dgm:cxn modelId="{F485A84C-52D7-41BC-8373-2C0938145829}" srcId="{2D2AE471-316C-41D2-A8EA-F6837D187CB0}" destId="{EE0D2447-72CA-47E2-9D86-1DD89A0DD6E6}" srcOrd="0" destOrd="0" parTransId="{FC1120B2-6C3E-45C2-B419-A88B1A88A2B1}" sibTransId="{47FA0EB9-7080-41A7-BF49-4E5E9DA42A38}"/>
    <dgm:cxn modelId="{0C495E4F-AC07-45EE-843D-94558AA15D60}" type="presOf" srcId="{7BADAC83-84DE-431F-9881-E3DD26563E96}" destId="{2A453FBB-2AE5-41DC-8FF7-F1E6B1B1BB68}" srcOrd="0" destOrd="0" presId="urn:microsoft.com/office/officeart/2005/8/layout/vList2"/>
    <dgm:cxn modelId="{71BC7E7E-8D7A-4A36-912D-13FB4B4B3D3A}" srcId="{C9E219C5-9771-4557-9DBC-81E436B1E295}" destId="{43747699-0115-4737-A790-49CDBCDE059E}" srcOrd="0" destOrd="0" parTransId="{80081447-348D-41AF-AD42-368937A7104F}" sibTransId="{A5274014-636F-4F7C-9CDE-21448343714E}"/>
    <dgm:cxn modelId="{16B5A081-CF94-46B8-9AF7-5F191C567A58}" srcId="{3BB1359C-F0D8-4944-9499-4DFD17D07309}" destId="{7BADAC83-84DE-431F-9881-E3DD26563E96}" srcOrd="0" destOrd="0" parTransId="{5955C19D-1F13-4DB4-8346-08D6891C35E4}" sibTransId="{F51469E0-801D-46C5-AB3E-B37C01E2BCD5}"/>
    <dgm:cxn modelId="{9C07218D-D051-48EC-A44B-666E6505668A}" type="presOf" srcId="{C9E219C5-9771-4557-9DBC-81E436B1E295}" destId="{F21A1DEB-BABB-43A4-8CD7-9EED2CDB51F9}" srcOrd="0" destOrd="0" presId="urn:microsoft.com/office/officeart/2005/8/layout/vList2"/>
    <dgm:cxn modelId="{C58BF995-1EEF-495A-903E-C72DA9FB6A75}" type="presOf" srcId="{AEB01551-AD1D-4342-A575-62EA66D0D548}" destId="{D07D48C2-2CA8-4796-A2A4-C580B214464A}" srcOrd="0" destOrd="0" presId="urn:microsoft.com/office/officeart/2005/8/layout/vList2"/>
    <dgm:cxn modelId="{510698AB-49A6-4EA8-B348-98EDB6713FDE}" srcId="{90119837-5B71-4D44-BB01-DB0B084933C8}" destId="{3BB1359C-F0D8-4944-9499-4DFD17D07309}" srcOrd="0" destOrd="0" parTransId="{D65A6B0E-5D64-40CC-89EC-A3182F48DA2F}" sibTransId="{4CBF9728-3248-4DFD-A0E6-C35AEB17D848}"/>
    <dgm:cxn modelId="{E2EE33AC-3CDB-41AB-99D0-EE89822B0377}" type="presOf" srcId="{90119837-5B71-4D44-BB01-DB0B084933C8}" destId="{ED5DCCC5-BCA8-4491-AA37-BAF153ECA184}" srcOrd="0" destOrd="0" presId="urn:microsoft.com/office/officeart/2005/8/layout/vList2"/>
    <dgm:cxn modelId="{C0B9F1B4-01BF-4931-AD85-AA56B0959AC8}" srcId="{90119837-5B71-4D44-BB01-DB0B084933C8}" destId="{FAEB46FC-8BAE-4399-95B6-B3E72E372968}" srcOrd="1" destOrd="0" parTransId="{E62A9D97-B015-40FA-AAD6-2FA8E0130942}" sibTransId="{2E15FB09-9D89-445D-9D14-921EAFE9F436}"/>
    <dgm:cxn modelId="{507120BF-B450-4E1B-B688-2701193B284F}" type="presOf" srcId="{2D2AE471-316C-41D2-A8EA-F6837D187CB0}" destId="{09C2D505-1159-401C-BC0A-A071DD52F784}" srcOrd="0" destOrd="0" presId="urn:microsoft.com/office/officeart/2005/8/layout/vList2"/>
    <dgm:cxn modelId="{13A953C2-2F32-47E1-8C0E-0193E7FDE3CE}" srcId="{90119837-5B71-4D44-BB01-DB0B084933C8}" destId="{2D2AE471-316C-41D2-A8EA-F6837D187CB0}" srcOrd="4" destOrd="0" parTransId="{C11068C3-6C4B-402A-8AF2-51341AE80BC2}" sibTransId="{83DF2689-8BD5-4527-9F1F-5C15161C83E7}"/>
    <dgm:cxn modelId="{328884CF-BA69-4321-A42E-7F4A0F095863}" type="presOf" srcId="{3315C98A-AB3F-45A4-888B-1ED9D3C0A703}" destId="{1ECB091A-B203-49A2-A2B2-3DB7B08157A2}" srcOrd="0" destOrd="0" presId="urn:microsoft.com/office/officeart/2005/8/layout/vList2"/>
    <dgm:cxn modelId="{FD8EF9EC-D836-4F9E-8519-F96624472A6A}" type="presOf" srcId="{43747699-0115-4737-A790-49CDBCDE059E}" destId="{27C0D1DB-9B87-495F-88B0-0C8AA65B9AD2}" srcOrd="0" destOrd="0" presId="urn:microsoft.com/office/officeart/2005/8/layout/vList2"/>
    <dgm:cxn modelId="{0957B1F0-D629-4BF9-9896-18191BE0B33E}" srcId="{90119837-5B71-4D44-BB01-DB0B084933C8}" destId="{C9E219C5-9771-4557-9DBC-81E436B1E295}" srcOrd="3" destOrd="0" parTransId="{B716EA7C-15AE-4EED-8065-1E6A4F80C076}" sibTransId="{A0DE8CD4-F078-408F-9330-FAE127BE1BE6}"/>
    <dgm:cxn modelId="{40C397F6-A3A6-46B1-967E-977CF78A2D5C}" type="presOf" srcId="{FAEB46FC-8BAE-4399-95B6-B3E72E372968}" destId="{7D62E89F-3090-4716-A5EA-F01DD912A463}" srcOrd="0" destOrd="0" presId="urn:microsoft.com/office/officeart/2005/8/layout/vList2"/>
    <dgm:cxn modelId="{4ADD113A-BC8E-414D-BADC-3D38F43B724B}" type="presParOf" srcId="{ED5DCCC5-BCA8-4491-AA37-BAF153ECA184}" destId="{758F62F6-D0D9-41B9-AE73-52A2927A878D}" srcOrd="0" destOrd="0" presId="urn:microsoft.com/office/officeart/2005/8/layout/vList2"/>
    <dgm:cxn modelId="{382EEAA3-27CD-45A7-B0E1-8A69701C7BC9}" type="presParOf" srcId="{ED5DCCC5-BCA8-4491-AA37-BAF153ECA184}" destId="{2A453FBB-2AE5-41DC-8FF7-F1E6B1B1BB68}" srcOrd="1" destOrd="0" presId="urn:microsoft.com/office/officeart/2005/8/layout/vList2"/>
    <dgm:cxn modelId="{8A19C7E1-15B7-490F-9C41-2CA93D60188D}" type="presParOf" srcId="{ED5DCCC5-BCA8-4491-AA37-BAF153ECA184}" destId="{7D62E89F-3090-4716-A5EA-F01DD912A463}" srcOrd="2" destOrd="0" presId="urn:microsoft.com/office/officeart/2005/8/layout/vList2"/>
    <dgm:cxn modelId="{A4AB0C15-C5FD-46DD-8A9D-205019C57693}" type="presParOf" srcId="{ED5DCCC5-BCA8-4491-AA37-BAF153ECA184}" destId="{D07D48C2-2CA8-4796-A2A4-C580B214464A}" srcOrd="3" destOrd="0" presId="urn:microsoft.com/office/officeart/2005/8/layout/vList2"/>
    <dgm:cxn modelId="{7D7BF3B4-9543-46B4-B119-5165EA0820A9}" type="presParOf" srcId="{ED5DCCC5-BCA8-4491-AA37-BAF153ECA184}" destId="{A9DD881E-A532-414B-870C-8ADE2076F78C}" srcOrd="4" destOrd="0" presId="urn:microsoft.com/office/officeart/2005/8/layout/vList2"/>
    <dgm:cxn modelId="{37A8B826-FC75-40AE-857C-27F4D084A94C}" type="presParOf" srcId="{ED5DCCC5-BCA8-4491-AA37-BAF153ECA184}" destId="{1ECB091A-B203-49A2-A2B2-3DB7B08157A2}" srcOrd="5" destOrd="0" presId="urn:microsoft.com/office/officeart/2005/8/layout/vList2"/>
    <dgm:cxn modelId="{6E1BD96D-D107-423A-BDA9-2DC4ECF88BDA}" type="presParOf" srcId="{ED5DCCC5-BCA8-4491-AA37-BAF153ECA184}" destId="{F21A1DEB-BABB-43A4-8CD7-9EED2CDB51F9}" srcOrd="6" destOrd="0" presId="urn:microsoft.com/office/officeart/2005/8/layout/vList2"/>
    <dgm:cxn modelId="{21ED5FC5-BB52-4D50-9006-C3D15C9FD7EA}" type="presParOf" srcId="{ED5DCCC5-BCA8-4491-AA37-BAF153ECA184}" destId="{27C0D1DB-9B87-495F-88B0-0C8AA65B9AD2}" srcOrd="7" destOrd="0" presId="urn:microsoft.com/office/officeart/2005/8/layout/vList2"/>
    <dgm:cxn modelId="{0F0971DE-0730-4ECC-9186-6FFE4B5168BF}" type="presParOf" srcId="{ED5DCCC5-BCA8-4491-AA37-BAF153ECA184}" destId="{09C2D505-1159-401C-BC0A-A071DD52F784}" srcOrd="8" destOrd="0" presId="urn:microsoft.com/office/officeart/2005/8/layout/vList2"/>
    <dgm:cxn modelId="{A1D9279F-D204-45B5-A396-CE20CCAC36B3}" type="presParOf" srcId="{ED5DCCC5-BCA8-4491-AA37-BAF153ECA184}" destId="{CA080F74-293F-4F93-A5D3-D221884A0FAA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8F62F6-D0D9-41B9-AE73-52A2927A878D}">
      <dsp:nvSpPr>
        <dsp:cNvPr id="0" name=""/>
        <dsp:cNvSpPr/>
      </dsp:nvSpPr>
      <dsp:spPr>
        <a:xfrm>
          <a:off x="0" y="75048"/>
          <a:ext cx="8726593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latin typeface="Corbel"/>
            </a:rPr>
            <a:t>Coding standards compliance</a:t>
          </a:r>
        </a:p>
      </dsp:txBody>
      <dsp:txXfrm>
        <a:off x="25759" y="100807"/>
        <a:ext cx="8675075" cy="476152"/>
      </dsp:txXfrm>
    </dsp:sp>
    <dsp:sp modelId="{2A453FBB-2AE5-41DC-8FF7-F1E6B1B1BB68}">
      <dsp:nvSpPr>
        <dsp:cNvPr id="0" name=""/>
        <dsp:cNvSpPr/>
      </dsp:nvSpPr>
      <dsp:spPr>
        <a:xfrm>
          <a:off x="0" y="602719"/>
          <a:ext cx="8726593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069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>
              <a:latin typeface="Consolas"/>
            </a:rPr>
            <a:t> Help</a:t>
          </a:r>
          <a:r>
            <a:rPr lang="en-US" sz="1700" b="0" kern="1200" dirty="0"/>
            <a:t> to maintain consistent coding style</a:t>
          </a:r>
          <a:endParaRPr lang="en-US" sz="1700" b="1" kern="1200" dirty="0"/>
        </a:p>
      </dsp:txBody>
      <dsp:txXfrm>
        <a:off x="0" y="602719"/>
        <a:ext cx="8726593" cy="364320"/>
      </dsp:txXfrm>
    </dsp:sp>
    <dsp:sp modelId="{7D62E89F-3090-4716-A5EA-F01DD912A463}">
      <dsp:nvSpPr>
        <dsp:cNvPr id="0" name=""/>
        <dsp:cNvSpPr/>
      </dsp:nvSpPr>
      <dsp:spPr>
        <a:xfrm>
          <a:off x="0" y="967038"/>
          <a:ext cx="8726593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Finding bugs early</a:t>
          </a:r>
          <a:r>
            <a:rPr lang="en-US" sz="2200" b="1" kern="1200" dirty="0">
              <a:latin typeface="Consolas"/>
            </a:rPr>
            <a:t> </a:t>
          </a:r>
          <a:endParaRPr lang="en-US" sz="2200" b="1" kern="1200" dirty="0">
            <a:latin typeface="Corbel"/>
          </a:endParaRPr>
        </a:p>
      </dsp:txBody>
      <dsp:txXfrm>
        <a:off x="25759" y="992797"/>
        <a:ext cx="8675075" cy="476152"/>
      </dsp:txXfrm>
    </dsp:sp>
    <dsp:sp modelId="{D07D48C2-2CA8-4796-A2A4-C580B214464A}">
      <dsp:nvSpPr>
        <dsp:cNvPr id="0" name=""/>
        <dsp:cNvSpPr/>
      </dsp:nvSpPr>
      <dsp:spPr>
        <a:xfrm>
          <a:off x="0" y="1494709"/>
          <a:ext cx="8726593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069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>
              <a:latin typeface="Consolas"/>
            </a:rPr>
            <a:t>When</a:t>
          </a:r>
          <a:r>
            <a:rPr lang="en-US" sz="1700" b="0" kern="1200" dirty="0"/>
            <a:t> they are cheap to fix</a:t>
          </a:r>
          <a:endParaRPr lang="en-US" sz="1700" b="1" kern="1200" dirty="0"/>
        </a:p>
      </dsp:txBody>
      <dsp:txXfrm>
        <a:off x="0" y="1494709"/>
        <a:ext cx="8726593" cy="364320"/>
      </dsp:txXfrm>
    </dsp:sp>
    <dsp:sp modelId="{A9DD881E-A532-414B-870C-8ADE2076F78C}">
      <dsp:nvSpPr>
        <dsp:cNvPr id="0" name=""/>
        <dsp:cNvSpPr/>
      </dsp:nvSpPr>
      <dsp:spPr>
        <a:xfrm>
          <a:off x="0" y="1859029"/>
          <a:ext cx="8726593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Teaching and sharing knowledge</a:t>
          </a:r>
          <a:endParaRPr lang="en-US" sz="2200" kern="1200" dirty="0"/>
        </a:p>
      </dsp:txBody>
      <dsp:txXfrm>
        <a:off x="25759" y="1884788"/>
        <a:ext cx="8675075" cy="476152"/>
      </dsp:txXfrm>
    </dsp:sp>
    <dsp:sp modelId="{1ECB091A-B203-49A2-A2B2-3DB7B08157A2}">
      <dsp:nvSpPr>
        <dsp:cNvPr id="0" name=""/>
        <dsp:cNvSpPr/>
      </dsp:nvSpPr>
      <dsp:spPr>
        <a:xfrm>
          <a:off x="0" y="2386699"/>
          <a:ext cx="8726593" cy="5806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069" tIns="27940" rIns="156464" bIns="27940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>
              <a:latin typeface="Consolas"/>
            </a:rPr>
            <a:t>Team</a:t>
          </a:r>
          <a:r>
            <a:rPr lang="en-US" sz="1700" b="0" kern="1200" dirty="0"/>
            <a:t> members gain better understanding of the code base and learn from each other</a:t>
          </a:r>
          <a:endParaRPr lang="en-US" sz="1700" b="1" kern="1200" dirty="0">
            <a:latin typeface="Consolas"/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>
              <a:latin typeface="Consolas"/>
            </a:rPr>
            <a:t>Essential for junior mentoring</a:t>
          </a:r>
        </a:p>
      </dsp:txBody>
      <dsp:txXfrm>
        <a:off x="0" y="2386699"/>
        <a:ext cx="8726593" cy="580635"/>
      </dsp:txXfrm>
    </dsp:sp>
    <dsp:sp modelId="{F21A1DEB-BABB-43A4-8CD7-9EED2CDB51F9}">
      <dsp:nvSpPr>
        <dsp:cNvPr id="0" name=""/>
        <dsp:cNvSpPr/>
      </dsp:nvSpPr>
      <dsp:spPr>
        <a:xfrm>
          <a:off x="0" y="2967334"/>
          <a:ext cx="8726593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Consistent</a:t>
          </a:r>
          <a:r>
            <a:rPr lang="en-US" sz="2200" b="1" kern="1200" dirty="0">
              <a:latin typeface="Consolas"/>
            </a:rPr>
            <a:t> </a:t>
          </a:r>
          <a:r>
            <a:rPr lang="en-US" sz="2200" b="1" kern="1200" dirty="0"/>
            <a:t>design and implementation</a:t>
          </a:r>
          <a:endParaRPr lang="en-US" sz="2200" b="0" kern="1200" dirty="0"/>
        </a:p>
      </dsp:txBody>
      <dsp:txXfrm>
        <a:off x="25759" y="2993093"/>
        <a:ext cx="8675075" cy="476152"/>
      </dsp:txXfrm>
    </dsp:sp>
    <dsp:sp modelId="{27C0D1DB-9B87-495F-88B0-0C8AA65B9AD2}">
      <dsp:nvSpPr>
        <dsp:cNvPr id="0" name=""/>
        <dsp:cNvSpPr/>
      </dsp:nvSpPr>
      <dsp:spPr>
        <a:xfrm>
          <a:off x="0" y="3495004"/>
          <a:ext cx="8726593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069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/>
            <a:t>Peer review helps to maintain a level of consistency in software design and implementation</a:t>
          </a:r>
          <a:endParaRPr lang="en-US" sz="1700" b="1" kern="1200" dirty="0"/>
        </a:p>
      </dsp:txBody>
      <dsp:txXfrm>
        <a:off x="0" y="3495004"/>
        <a:ext cx="8726593" cy="364320"/>
      </dsp:txXfrm>
    </dsp:sp>
    <dsp:sp modelId="{09C2D505-1159-401C-BC0A-A071DD52F784}">
      <dsp:nvSpPr>
        <dsp:cNvPr id="0" name=""/>
        <dsp:cNvSpPr/>
      </dsp:nvSpPr>
      <dsp:spPr>
        <a:xfrm>
          <a:off x="0" y="3859324"/>
          <a:ext cx="8726593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Team cohesion</a:t>
          </a:r>
          <a:endParaRPr lang="en-US" sz="2200" kern="1200" dirty="0">
            <a:latin typeface="Consolas"/>
          </a:endParaRPr>
        </a:p>
      </dsp:txBody>
      <dsp:txXfrm>
        <a:off x="25759" y="3885083"/>
        <a:ext cx="8675075" cy="476152"/>
      </dsp:txXfrm>
    </dsp:sp>
    <dsp:sp modelId="{CA080F74-293F-4F93-A5D3-D221884A0FAA}">
      <dsp:nvSpPr>
        <dsp:cNvPr id="0" name=""/>
        <dsp:cNvSpPr/>
      </dsp:nvSpPr>
      <dsp:spPr>
        <a:xfrm>
          <a:off x="0" y="4386994"/>
          <a:ext cx="8726593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7069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700" b="0" kern="1200" dirty="0"/>
            <a:t>Review discussions save team members from isolation and bring them closer to each other</a:t>
          </a:r>
          <a:endParaRPr lang="en-US" sz="1700" b="1" kern="1200" dirty="0">
            <a:latin typeface="Consolas"/>
          </a:endParaRPr>
        </a:p>
      </dsp:txBody>
      <dsp:txXfrm>
        <a:off x="0" y="4386994"/>
        <a:ext cx="8726593" cy="364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10/12/2022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10/12/2022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10/12/2022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10/12/2022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Code Reviews </a:t>
            </a:r>
            <a:br>
              <a:rPr lang="en-US"/>
            </a:br>
            <a:r>
              <a:rPr lang="en-US"/>
              <a:t>     &amp; </a:t>
            </a:r>
            <a:br>
              <a:rPr lang="en-US"/>
            </a:br>
            <a:r>
              <a:rPr lang="en-US"/>
              <a:t>Self-documenting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38275" y="5117592"/>
            <a:ext cx="9143999" cy="10092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i="1"/>
              <a:t> </a:t>
            </a:r>
            <a:r>
              <a:rPr lang="en-US" i="1">
                <a:ea typeface="+mn-lt"/>
                <a:cs typeface="+mn-lt"/>
              </a:rPr>
              <a:t>because code is more often read than written</a:t>
            </a:r>
            <a:endParaRPr lang="en-US" i="1"/>
          </a:p>
          <a:p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ADD0817-F8C4-3D99-48FB-36A6902ECF9E}"/>
              </a:ext>
            </a:extLst>
          </p:cNvPr>
          <p:cNvSpPr/>
          <p:nvPr/>
        </p:nvSpPr>
        <p:spPr>
          <a:xfrm>
            <a:off x="1692693" y="5059165"/>
            <a:ext cx="978408" cy="484632"/>
          </a:xfrm>
          <a:prstGeom prst="rightArrow">
            <a:avLst/>
          </a:pr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Code Example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FD1F7D1-AD38-8592-9538-5D9D2F70B1C9}"/>
              </a:ext>
            </a:extLst>
          </p:cNvPr>
          <p:cNvSpPr/>
          <p:nvPr/>
        </p:nvSpPr>
        <p:spPr>
          <a:xfrm>
            <a:off x="4492728" y="923986"/>
            <a:ext cx="336495" cy="258049"/>
          </a:xfrm>
          <a:prstGeom prst="rightArrow">
            <a:avLst/>
          </a:pr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5795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DA772B16-657F-DAEA-4450-D406238AA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46" y="12512"/>
            <a:ext cx="11672979" cy="683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2711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Don't forget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476B92-EA66-EB5E-818B-8871746FF459}"/>
              </a:ext>
            </a:extLst>
          </p:cNvPr>
          <p:cNvSpPr txBox="1"/>
          <p:nvPr/>
        </p:nvSpPr>
        <p:spPr>
          <a:xfrm>
            <a:off x="1279689" y="3425571"/>
            <a:ext cx="101460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000" i="1" dirty="0">
                <a:solidFill>
                  <a:schemeClr val="accent4"/>
                </a:solidFill>
              </a:rPr>
              <a:t>Code is more often read than written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64B0331-7E18-2C5D-9A31-D476F8FD944B}"/>
              </a:ext>
            </a:extLst>
          </p:cNvPr>
          <p:cNvSpPr/>
          <p:nvPr/>
        </p:nvSpPr>
        <p:spPr>
          <a:xfrm rot="5400000">
            <a:off x="4456701" y="912626"/>
            <a:ext cx="336495" cy="258049"/>
          </a:xfrm>
          <a:prstGeom prst="rightArrow">
            <a:avLst/>
          </a:pr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68255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1A8E7D-DD6E-FB1E-1AEF-214671FFFDFA}"/>
              </a:ext>
            </a:extLst>
          </p:cNvPr>
          <p:cNvSpPr txBox="1"/>
          <p:nvPr/>
        </p:nvSpPr>
        <p:spPr>
          <a:xfrm>
            <a:off x="3000753" y="3076827"/>
            <a:ext cx="6180588" cy="7017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dirty="0"/>
              <a:t>THANK  YOU</a:t>
            </a:r>
            <a:r>
              <a:rPr lang="en-US" sz="4400" dirty="0">
                <a:solidFill>
                  <a:schemeClr val="accent4"/>
                </a:solidFill>
              </a:rPr>
              <a:t>  👨‍💻</a:t>
            </a:r>
          </a:p>
        </p:txBody>
      </p:sp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+mj-lt"/>
                <a:cs typeface="+mj-lt"/>
              </a:rPr>
              <a:t>BONUS:Code</a:t>
            </a:r>
            <a:r>
              <a:rPr lang="en-US" dirty="0">
                <a:ea typeface="+mj-lt"/>
                <a:cs typeface="+mj-lt"/>
              </a:rPr>
              <a:t> Reviews are fun :)</a:t>
            </a:r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FBD4E879-5D4D-08AF-4930-88498424B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773" y="1651161"/>
            <a:ext cx="3626644" cy="506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674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068E9A6-7020-C1D8-938E-1FC5221E8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654" y="297296"/>
            <a:ext cx="4669853" cy="1020762"/>
          </a:xfrm>
        </p:spPr>
        <p:txBody>
          <a:bodyPr/>
          <a:lstStyle/>
          <a:p>
            <a:r>
              <a:rPr lang="en-US"/>
              <a:t>Viktor </a:t>
            </a:r>
            <a:r>
              <a:rPr lang="en-US" err="1"/>
              <a:t>Gieci</a:t>
            </a:r>
            <a:endParaRPr lang="en-US"/>
          </a:p>
        </p:txBody>
      </p:sp>
      <p:pic>
        <p:nvPicPr>
          <p:cNvPr id="5" name="Picture 6" descr="A picture containing indoor, wall, scene, stage&#10;&#10;Description automatically generated">
            <a:extLst>
              <a:ext uri="{FF2B5EF4-FFF2-40B4-BE49-F238E27FC236}">
                <a16:creationId xmlns:a16="http://schemas.microsoft.com/office/drawing/2014/main" id="{16CEFC47-499D-5672-B4F4-7B90260B7A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7605" t="17863" r="13695" b="10735"/>
          <a:stretch/>
        </p:blipFill>
        <p:spPr>
          <a:xfrm>
            <a:off x="1482239" y="2083013"/>
            <a:ext cx="5105077" cy="39951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6D76127-4179-FF83-F50F-773CAE837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>
            <a:normAutofit/>
          </a:bodyPr>
          <a:lstStyle/>
          <a:p>
            <a:endParaRPr lang="en-US"/>
          </a:p>
          <a:p>
            <a:endParaRPr lang="en-US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0F1F5F3D-A200-A90C-A9A9-E331F4F29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91775" y="2698553"/>
            <a:ext cx="4416552" cy="27636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/>
              <a:t>Web tech enthusiast</a:t>
            </a:r>
          </a:p>
          <a:p>
            <a:r>
              <a:rPr lang="en-US" sz="2800"/>
              <a:t>Mentor</a:t>
            </a:r>
          </a:p>
          <a:p>
            <a:r>
              <a:rPr lang="en-US" sz="2800"/>
              <a:t>Sci-fi &amp; fantasy fan</a:t>
            </a:r>
          </a:p>
          <a:p>
            <a:r>
              <a:rPr lang="en-US" sz="2800"/>
              <a:t>Dark chocolate lover</a:t>
            </a:r>
          </a:p>
          <a:p>
            <a:r>
              <a:rPr lang="en-US" sz="2800"/>
              <a:t>Mad rock drummer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80F8922-08BD-C26F-DBB4-8FFD18527EFB}"/>
              </a:ext>
            </a:extLst>
          </p:cNvPr>
          <p:cNvSpPr txBox="1">
            <a:spLocks/>
          </p:cNvSpPr>
          <p:nvPr/>
        </p:nvSpPr>
        <p:spPr>
          <a:xfrm>
            <a:off x="8056911" y="361940"/>
            <a:ext cx="297593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F7BEF7-5091-5B1E-FD94-A55564DCA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39790" y="688988"/>
            <a:ext cx="7919367" cy="760783"/>
          </a:xfrm>
        </p:spPr>
        <p:txBody>
          <a:bodyPr>
            <a:noAutofit/>
          </a:bodyPr>
          <a:lstStyle/>
          <a:p>
            <a:r>
              <a:rPr lang="en-US" i="1">
                <a:ea typeface="+mn-lt"/>
                <a:cs typeface="+mn-lt"/>
              </a:rPr>
              <a:t>Senior React Developer / Team Lead @CN Group CZ</a:t>
            </a:r>
            <a:endParaRPr lang="en-US" i="1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EBB28D9-5E91-B99F-9F7C-762283353F93}"/>
              </a:ext>
            </a:extLst>
          </p:cNvPr>
          <p:cNvSpPr/>
          <p:nvPr/>
        </p:nvSpPr>
        <p:spPr>
          <a:xfrm>
            <a:off x="4577532" y="942837"/>
            <a:ext cx="336495" cy="258049"/>
          </a:xfrm>
          <a:prstGeom prst="rightArrow">
            <a:avLst/>
          </a:pr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876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 Reviews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What are they ?</a:t>
            </a:r>
          </a:p>
          <a:p>
            <a:r>
              <a:rPr lang="en-US" sz="2800" dirty="0">
                <a:solidFill>
                  <a:schemeClr val="accent2"/>
                </a:solidFill>
                <a:ea typeface="+mn-lt"/>
                <a:cs typeface="+mn-lt"/>
              </a:rPr>
              <a:t>Why are they beneficial?</a:t>
            </a:r>
            <a:endParaRPr lang="en-US" sz="2800" dirty="0">
              <a:solidFill>
                <a:schemeClr val="accent2"/>
              </a:solidFill>
            </a:endParaRPr>
          </a:p>
          <a:p>
            <a:r>
              <a:rPr lang="en-US" sz="2800" dirty="0">
                <a:solidFill>
                  <a:schemeClr val="accent6"/>
                </a:solidFill>
              </a:rPr>
              <a:t>How we can approach them?</a:t>
            </a:r>
          </a:p>
          <a:p>
            <a:r>
              <a:rPr lang="en-US" sz="2800" dirty="0">
                <a:solidFill>
                  <a:schemeClr val="accent3"/>
                </a:solidFill>
              </a:rPr>
              <a:t>Dos &amp; Don'ts</a:t>
            </a:r>
          </a:p>
          <a:p>
            <a:r>
              <a:rPr lang="en-US" sz="2800" dirty="0">
                <a:solidFill>
                  <a:schemeClr val="tx2"/>
                </a:solidFill>
              </a:rPr>
              <a:t>Where's the code???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39380A65-7F55-B271-AFF4-ACC4D8DAD07F}"/>
              </a:ext>
            </a:extLst>
          </p:cNvPr>
          <p:cNvSpPr/>
          <p:nvPr/>
        </p:nvSpPr>
        <p:spPr>
          <a:xfrm rot="5400000">
            <a:off x="4456701" y="912626"/>
            <a:ext cx="336495" cy="258049"/>
          </a:xfrm>
          <a:prstGeom prst="rightArrow">
            <a:avLst/>
          </a:prstGeom>
          <a:noFill/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are Code Reviews anyway? 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3143669"/>
            <a:ext cx="9987874" cy="28623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800">
                <a:solidFill>
                  <a:schemeClr val="accent2"/>
                </a:solidFill>
              </a:rPr>
              <a:t>Important part of software development workflow</a:t>
            </a:r>
            <a:endParaRPr lang="en-US">
              <a:solidFill>
                <a:schemeClr val="accent2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800">
                <a:solidFill>
                  <a:schemeClr val="accent6"/>
                </a:solidFill>
              </a:rPr>
              <a:t>A programmer can only merge their changes back to the </a:t>
            </a:r>
            <a:r>
              <a:rPr lang="en-US" sz="2800">
                <a:solidFill>
                  <a:schemeClr val="accent3"/>
                </a:solidFill>
              </a:rPr>
              <a:t>Matrix </a:t>
            </a:r>
            <a:r>
              <a:rPr lang="en-US" sz="2800">
                <a:solidFill>
                  <a:schemeClr val="accent6"/>
                </a:solidFill>
              </a:rPr>
              <a:t>after having those changes reviewed and approved by other team members</a:t>
            </a:r>
          </a:p>
          <a:p>
            <a:pPr marL="0" indent="0">
              <a:buNone/>
            </a:pPr>
            <a:endParaRPr lang="en-US" sz="280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F80CAB64-2F76-6433-6B20-FADB16A92BA9}"/>
              </a:ext>
            </a:extLst>
          </p:cNvPr>
          <p:cNvSpPr txBox="1">
            <a:spLocks/>
          </p:cNvSpPr>
          <p:nvPr/>
        </p:nvSpPr>
        <p:spPr>
          <a:xfrm>
            <a:off x="1523774" y="1845920"/>
            <a:ext cx="9987874" cy="1298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56816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800">
                <a:solidFill>
                  <a:schemeClr val="accent1"/>
                </a:solidFill>
                <a:ea typeface="+mn-lt"/>
                <a:cs typeface="+mn-lt"/>
              </a:rPr>
              <a:t>Methodical assessments of code designed to identify bugs, increase code quality, and help developers learn the source code</a:t>
            </a:r>
          </a:p>
          <a:p>
            <a:pPr marL="0" indent="0">
              <a:buNone/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40406177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are Code Reviews anyway? </a:t>
            </a:r>
            <a:endParaRPr lang="en-US"/>
          </a:p>
        </p:txBody>
      </p:sp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3963FD6F-B264-6ED5-A4A3-4BA8B8D9C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947" y="2180468"/>
            <a:ext cx="8267355" cy="370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9099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Why are they beneficial?</a:t>
            </a:r>
            <a:endParaRPr lang="en-US"/>
          </a:p>
        </p:txBody>
      </p:sp>
      <p:graphicFrame>
        <p:nvGraphicFramePr>
          <p:cNvPr id="47" name="Content Placeholder 3" descr="Vertical Bullet List" title="SmartArt">
            <a:extLst>
              <a:ext uri="{FF2B5EF4-FFF2-40B4-BE49-F238E27FC236}">
                <a16:creationId xmlns:a16="http://schemas.microsoft.com/office/drawing/2014/main" id="{414D344B-B803-3C45-3FD4-8D4215AD9E0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83410115"/>
              </p:ext>
            </p:extLst>
          </p:nvPr>
        </p:nvGraphicFramePr>
        <p:xfrm>
          <a:off x="1735171" y="1802660"/>
          <a:ext cx="8726593" cy="4826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46375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758F62F6-D0D9-41B9-AE73-52A2927A87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>
                                            <p:graphicEl>
                                              <a:dgm id="{758F62F6-D0D9-41B9-AE73-52A2927A87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>
                                            <p:graphicEl>
                                              <a:dgm id="{758F62F6-D0D9-41B9-AE73-52A2927A87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2A453FBB-2AE5-41DC-8FF7-F1E6B1B1B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>
                                            <p:graphicEl>
                                              <a:dgm id="{2A453FBB-2AE5-41DC-8FF7-F1E6B1B1B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">
                                            <p:graphicEl>
                                              <a:dgm id="{2A453FBB-2AE5-41DC-8FF7-F1E6B1B1BB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7D62E89F-3090-4716-A5EA-F01DD912A4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7">
                                            <p:graphicEl>
                                              <a:dgm id="{7D62E89F-3090-4716-A5EA-F01DD912A4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7">
                                            <p:graphicEl>
                                              <a:dgm id="{7D62E89F-3090-4716-A5EA-F01DD912A4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D07D48C2-2CA8-4796-A2A4-C580B21446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>
                                            <p:graphicEl>
                                              <a:dgm id="{D07D48C2-2CA8-4796-A2A4-C580B21446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">
                                            <p:graphicEl>
                                              <a:dgm id="{D07D48C2-2CA8-4796-A2A4-C580B21446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A9DD881E-A532-414B-870C-8ADE2076F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>
                                            <p:graphicEl>
                                              <a:dgm id="{A9DD881E-A532-414B-870C-8ADE2076F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graphicEl>
                                              <a:dgm id="{A9DD881E-A532-414B-870C-8ADE2076F7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1ECB091A-B203-49A2-A2B2-3DB7B08157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>
                                            <p:graphicEl>
                                              <a:dgm id="{1ECB091A-B203-49A2-A2B2-3DB7B08157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>
                                            <p:graphicEl>
                                              <a:dgm id="{1ECB091A-B203-49A2-A2B2-3DB7B08157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F21A1DEB-BABB-43A4-8CD7-9EED2CDB51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">
                                            <p:graphicEl>
                                              <a:dgm id="{F21A1DEB-BABB-43A4-8CD7-9EED2CDB51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">
                                            <p:graphicEl>
                                              <a:dgm id="{F21A1DEB-BABB-43A4-8CD7-9EED2CDB51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27C0D1DB-9B87-495F-88B0-0C8AA65B9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7">
                                            <p:graphicEl>
                                              <a:dgm id="{27C0D1DB-9B87-495F-88B0-0C8AA65B9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7">
                                            <p:graphicEl>
                                              <a:dgm id="{27C0D1DB-9B87-495F-88B0-0C8AA65B9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09C2D505-1159-401C-BC0A-A071DD52F7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7">
                                            <p:graphicEl>
                                              <a:dgm id="{09C2D505-1159-401C-BC0A-A071DD52F7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7">
                                            <p:graphicEl>
                                              <a:dgm id="{09C2D505-1159-401C-BC0A-A071DD52F7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graphicEl>
                                              <a:dgm id="{CA080F74-293F-4F93-A5D3-D221884A0F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graphicEl>
                                              <a:dgm id="{CA080F74-293F-4F93-A5D3-D221884A0F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7">
                                            <p:graphicEl>
                                              <a:dgm id="{CA080F74-293F-4F93-A5D3-D221884A0F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How to (technically) approach them?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821918"/>
            <a:ext cx="9987874" cy="418411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800" dirty="0">
                <a:solidFill>
                  <a:schemeClr val="accent1"/>
                </a:solidFill>
              </a:rPr>
              <a:t>Require creation and approval of pull requests before merging changes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accent2"/>
                </a:solidFill>
              </a:rPr>
              <a:t>Automate parts of the process with hooks and CI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accent6"/>
                </a:solidFill>
                <a:ea typeface="+mn-lt"/>
                <a:cs typeface="+mn-lt"/>
              </a:rPr>
              <a:t>Setup a pull request template with checklist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2"/>
                </a:solidFill>
              </a:rPr>
              <a:t>Encourage participation of all team members</a:t>
            </a:r>
          </a:p>
          <a:p>
            <a:pPr>
              <a:lnSpc>
                <a:spcPct val="150000"/>
              </a:lnSpc>
            </a:pPr>
            <a:r>
              <a:rPr lang="en-US" sz="2800" i="1" dirty="0">
                <a:ea typeface="+mn-lt"/>
                <a:cs typeface="+mn-lt"/>
              </a:rPr>
              <a:t>Encourage leaving the code in a better shape than found</a:t>
            </a:r>
            <a:endParaRPr lang="en-US" i="1"/>
          </a:p>
          <a:p>
            <a:pPr>
              <a:lnSpc>
                <a:spcPct val="150000"/>
              </a:lnSpc>
            </a:pPr>
            <a:endParaRPr lang="en-US" sz="2800" dirty="0">
              <a:solidFill>
                <a:srgbClr val="FFFFFF"/>
              </a:solidFill>
            </a:endParaRPr>
          </a:p>
          <a:p>
            <a:pPr>
              <a:lnSpc>
                <a:spcPct val="150000"/>
              </a:lnSpc>
            </a:pPr>
            <a:endParaRPr lang="en-US" sz="28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7327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Dos &amp; Don'ts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821918"/>
            <a:ext cx="9987874" cy="41841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Avoid big PRs, split them into multiple steps if possible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Refactoring should be done in standalone PRs</a:t>
            </a:r>
          </a:p>
          <a:p>
            <a:r>
              <a:rPr lang="en-US" sz="3200" dirty="0">
                <a:solidFill>
                  <a:schemeClr val="accent6"/>
                </a:solidFill>
                <a:ea typeface="+mn-lt"/>
                <a:cs typeface="+mn-lt"/>
              </a:rPr>
              <a:t>Describe your PR (controversial?)</a:t>
            </a:r>
          </a:p>
          <a:p>
            <a:r>
              <a:rPr lang="en-US" sz="3200" dirty="0">
                <a:solidFill>
                  <a:schemeClr val="tx2"/>
                </a:solidFill>
                <a:ea typeface="+mn-lt"/>
                <a:cs typeface="+mn-lt"/>
              </a:rPr>
              <a:t>Avoid delays in Code Reviewing </a:t>
            </a:r>
          </a:p>
          <a:p>
            <a:r>
              <a:rPr lang="en-US" sz="3200" dirty="0">
                <a:ea typeface="+mn-lt"/>
                <a:cs typeface="+mn-lt"/>
              </a:rPr>
              <a:t>Spending regular time on Code Review is hard, appreciate the effort</a:t>
            </a:r>
          </a:p>
          <a:p>
            <a:pPr marL="575945" lvl="1"/>
            <a:endParaRPr lang="en-US" sz="3200" dirty="0">
              <a:solidFill>
                <a:schemeClr val="accent4"/>
              </a:solidFill>
            </a:endParaRPr>
          </a:p>
          <a:p>
            <a:endParaRPr lang="en-US" sz="3200" dirty="0">
              <a:solidFill>
                <a:schemeClr val="accent4"/>
              </a:solidFill>
            </a:endParaRPr>
          </a:p>
          <a:p>
            <a:endParaRPr lang="en-US" sz="3200" dirty="0">
              <a:solidFill>
                <a:schemeClr val="accent4"/>
              </a:solidFill>
            </a:endParaRPr>
          </a:p>
          <a:p>
            <a:endParaRPr lang="en-US" sz="3200" dirty="0">
              <a:solidFill>
                <a:schemeClr val="accent4"/>
              </a:solidFill>
            </a:endParaRPr>
          </a:p>
          <a:p>
            <a:endParaRPr lang="en-US" sz="3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0653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Dos &amp; Don'ts (while commenting)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821918"/>
            <a:ext cx="10487686" cy="418411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itchFamily="49" charset="0"/>
              <a:buChar char="▪"/>
            </a:pPr>
            <a:r>
              <a:rPr lang="en-US" sz="3200" dirty="0">
                <a:solidFill>
                  <a:schemeClr val="accent1"/>
                </a:solidFill>
                <a:ea typeface="+mn-lt"/>
                <a:cs typeface="+mn-lt"/>
              </a:rPr>
              <a:t>Be nice!</a:t>
            </a:r>
          </a:p>
          <a:p>
            <a:pPr>
              <a:buFont typeface="Arial" pitchFamily="49" charset="0"/>
              <a:buChar char="▪"/>
            </a:pPr>
            <a:r>
              <a:rPr lang="en-US" sz="3200" dirty="0">
                <a:solidFill>
                  <a:schemeClr val="accent4"/>
                </a:solidFill>
                <a:ea typeface="+mn-lt"/>
                <a:cs typeface="+mn-lt"/>
              </a:rPr>
              <a:t>Don't blame or dictate, rather suggest or ask for clarification</a:t>
            </a:r>
          </a:p>
          <a:p>
            <a:pPr>
              <a:buFont typeface="Arial" pitchFamily="49" charset="0"/>
              <a:buChar char="▪"/>
            </a:pPr>
            <a:r>
              <a:rPr lang="en-US" sz="3200" dirty="0">
                <a:solidFill>
                  <a:schemeClr val="accent6"/>
                </a:solidFill>
                <a:ea typeface="+mn-lt"/>
                <a:cs typeface="+mn-lt"/>
              </a:rPr>
              <a:t>Don't comment on unchanged code</a:t>
            </a:r>
          </a:p>
          <a:p>
            <a:pPr>
              <a:buFont typeface="Arial" pitchFamily="49" charset="0"/>
              <a:buChar char="▪"/>
            </a:pPr>
            <a:r>
              <a:rPr lang="en-US" sz="3200" dirty="0">
                <a:solidFill>
                  <a:schemeClr val="tx2"/>
                </a:solidFill>
                <a:ea typeface="+mn-lt"/>
                <a:cs typeface="+mn-lt"/>
              </a:rPr>
              <a:t>Avoid jokes and sarcasm</a:t>
            </a:r>
          </a:p>
          <a:p>
            <a:pPr>
              <a:buFont typeface="Arial" pitchFamily="49" charset="0"/>
              <a:buChar char="▪"/>
            </a:pPr>
            <a:r>
              <a:rPr lang="en-US" sz="3200" dirty="0">
                <a:ea typeface="+mn-lt"/>
                <a:cs typeface="+mn-lt"/>
              </a:rPr>
              <a:t>Find compromises if need</a:t>
            </a:r>
          </a:p>
          <a:p>
            <a:pPr marL="575945" lvl="1"/>
            <a:endParaRPr lang="en-US" sz="2800" dirty="0">
              <a:solidFill>
                <a:schemeClr val="accent4"/>
              </a:solidFill>
              <a:ea typeface="+mn-lt"/>
              <a:cs typeface="+mn-lt"/>
            </a:endParaRPr>
          </a:p>
          <a:p>
            <a:endParaRPr lang="en-US" sz="2800" dirty="0">
              <a:solidFill>
                <a:schemeClr val="accent4"/>
              </a:solidFill>
              <a:ea typeface="+mn-lt"/>
              <a:cs typeface="+mn-lt"/>
            </a:endParaRPr>
          </a:p>
          <a:p>
            <a:endParaRPr lang="en-US" sz="2800" dirty="0">
              <a:solidFill>
                <a:schemeClr val="accent4"/>
              </a:solidFill>
            </a:endParaRPr>
          </a:p>
          <a:p>
            <a:endParaRPr lang="en-US" sz="2800" dirty="0">
              <a:solidFill>
                <a:schemeClr val="accent4"/>
              </a:solidFill>
            </a:endParaRPr>
          </a:p>
          <a:p>
            <a:endParaRPr lang="en-US" sz="28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05082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Chalkboard 16x9</vt:lpstr>
      <vt:lpstr>Code Reviews       &amp;  Self-documenting Code</vt:lpstr>
      <vt:lpstr>Viktor Gieci</vt:lpstr>
      <vt:lpstr>Code Reviews</vt:lpstr>
      <vt:lpstr>What are Code Reviews anyway? </vt:lpstr>
      <vt:lpstr>What are Code Reviews anyway? </vt:lpstr>
      <vt:lpstr>Why are they beneficial?</vt:lpstr>
      <vt:lpstr>How to (technically) approach them?</vt:lpstr>
      <vt:lpstr>Dos &amp; Don'ts</vt:lpstr>
      <vt:lpstr>Dos &amp; Don'ts (while commenting)</vt:lpstr>
      <vt:lpstr>Code Example</vt:lpstr>
      <vt:lpstr>PowerPoint Presentation</vt:lpstr>
      <vt:lpstr>Don't forget</vt:lpstr>
      <vt:lpstr>PowerPoint Presentation</vt:lpstr>
      <vt:lpstr>BONUS:Code Reviews are fun :)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revision>190</cp:revision>
  <dcterms:created xsi:type="dcterms:W3CDTF">2022-10-08T14:52:50Z</dcterms:created>
  <dcterms:modified xsi:type="dcterms:W3CDTF">2022-10-12T12:21:08Z</dcterms:modified>
</cp:coreProperties>
</file>